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19"/>
  </p:notesMasterIdLst>
  <p:sldIdLst>
    <p:sldId id="256" r:id="rId3"/>
    <p:sldId id="257" r:id="rId4"/>
    <p:sldId id="258" r:id="rId5"/>
    <p:sldId id="259" r:id="rId6"/>
    <p:sldId id="260" r:id="rId7"/>
    <p:sldId id="261" r:id="rId8"/>
    <p:sldId id="262" r:id="rId9"/>
    <p:sldId id="271" r:id="rId10"/>
    <p:sldId id="263" r:id="rId11"/>
    <p:sldId id="264" r:id="rId12"/>
    <p:sldId id="265" r:id="rId13"/>
    <p:sldId id="266" r:id="rId14"/>
    <p:sldId id="267" r:id="rId15"/>
    <p:sldId id="268" r:id="rId16"/>
    <p:sldId id="269" r:id="rId17"/>
    <p:sldId id="270" r:id="rId18"/>
  </p:sldIdLst>
  <p:sldSz cx="9144000" cy="5143500" type="screen16x9"/>
  <p:notesSz cx="6858000" cy="9144000"/>
  <p:embeddedFontLst>
    <p:embeddedFont>
      <p:font typeface="Poppins" pitchFamily="2" charset="77"/>
      <p:regular r:id="rId20"/>
      <p:bold r:id="rId21"/>
      <p:italic r:id="rId22"/>
      <p:boldItalic r:id="rId23"/>
    </p:embeddedFont>
    <p:embeddedFont>
      <p:font typeface="Poppins Light" panose="00000400000000000000" pitchFamily="2" charset="77"/>
      <p:regular r:id="rId24"/>
      <p:bold r:id="rId25"/>
      <p:italic r:id="rId26"/>
      <p:boldItalic r:id="rId27"/>
    </p:embeddedFont>
    <p:embeddedFont>
      <p:font typeface="Poppins SemiBold" panose="00000700000000000000" pitchFamily="2" charset="77"/>
      <p:regular r:id="rId28"/>
      <p:bold r:id="rId29"/>
      <p:italic r:id="rId30"/>
      <p:boldItalic r:id="rId31"/>
    </p:embeddedFont>
    <p:embeddedFont>
      <p:font typeface="Urbanist" panose="020B0A04040200000203" pitchFamily="34" charset="77"/>
      <p:regular r:id="rId32"/>
      <p:bold r:id="rId33"/>
      <p:italic r:id="rId34"/>
      <p:boldItalic r:id="rId35"/>
    </p:embeddedFont>
    <p:embeddedFont>
      <p:font typeface="Urbanist Medium" panose="020B0A04040200000203" pitchFamily="34"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6C16C3-4F02-4499-973C-801E274B227A}">
  <a:tblStyle styleId="{476C16C3-4F02-4499-973C-801E274B227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35"/>
  </p:normalViewPr>
  <p:slideViewPr>
    <p:cSldViewPr snapToGrid="0">
      <p:cViewPr varScale="1">
        <p:scale>
          <a:sx n="160" d="100"/>
          <a:sy n="160" d="100"/>
        </p:scale>
        <p:origin x="26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31T21:25:27.257"/>
    </inkml:context>
    <inkml:brush xml:id="br0">
      <inkml:brushProperty name="width" value="0.035" units="cm"/>
      <inkml:brushProperty name="height" value="0.035" units="cm"/>
      <inkml:brushProperty name="color" value="#FFFFFF"/>
    </inkml:brush>
  </inkml:definitions>
  <inkml:trace contextRef="#ctx0" brushRef="#br0">475 91 24575,'61'0'0,"-19"0"0,7 0 0,-63 1 0,-54 3 0,17-1 0,-7 0 0,-27 0 0,-3-1 0,23-1 0,4-1 0,3 0 0,9-2 0,20-4 0,95 3 0,1 0 0,7 2 0,1 1 0,5 0 0,11 0 0,-66 1 0,-15 1 0,-12 1 0,-20 1 0,-21 1 0,-21 2 0,-4 0 0,14-2 0,21 0 0,25-2 0,25-1 0,24-1 0,20 0 0,21-1 0,-9 0 0,-23-1 0,-33-3 0,-39-6 0,-18-8 0,-10-3 0,4 1 0,10 6 0,10 7 0,9 3 0,5 1 0,6-2 0,10 0 0,18-1 0,33-1 0,33 0 0,-36 5 0,0-1 0,44 2 0,-29 1 0,-29 0 0,-30 0 0,-21 1 0,-17 4 0,-15 3 0,-4 1 0,1 1 0,11-3 0,14 0 0,12 0 0,7 0 0,4-3 0,2-1 0,2-2 0,1-1 0,-1 1 0,-2-1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31T21:25:35.873"/>
    </inkml:context>
    <inkml:brush xml:id="br0">
      <inkml:brushProperty name="width" value="0.35" units="cm"/>
      <inkml:brushProperty name="height" value="0.35" units="cm"/>
      <inkml:brushProperty name="color" value="#FFFFFF"/>
    </inkml:brush>
  </inkml:definitions>
  <inkml:trace contextRef="#ctx0" brushRef="#br0">398 60 24575,'-57'-3'0,"10"0"0,23 5 0,14 0 0,5 6 0,-35-2 0,0 1 0,-30-5 0,23-2 0,14 0 0,15 1 0,11 0 0,33 3 0,-10-2 0,27 1 0,-12-3 0,13 0 0,17 0 0,13 0 0,12 1 0,-1 4 0,-10-1 0,-13 2 0,-15-2 0,-9-1 0,-6 0 0,-4-1 0,-3-1 0,-1-1 0,-1 0 0,-2 0 0,-1 0 0,-1 0 0,1 0 0,-2 0 0,0 0 0,-1 0 0,0 0 0,0 0 0,0 0 0,2 0 0,0 0 0,1 0 0,1 0 0,1 0 0,0 0 0,1 0 0,1 0 0,3 0 0,1 0 0,0 0 0,-2-2 0,-2 1 0,-2-1 0,0 0 0,-2 2 0,-2 0 0,-2 0 0,-2 0 0,1 0 0,-1 0 0,1 0 0,2 0 0,0 0 0,1 0 0,-1 0 0,0 0 0,0 0 0,1 0 0,0 0 0,-1 0 0,0 0 0,-1 0 0,-1 0 0,3 0 0,1 0 0,3 0 0,1 0 0,-1 0 0,-4 0 0,-3 0 0,-2 0 0,-1 0 0,-2 0 0,-2 0 0,3 0 0,-4 0 0,3 0 0,0 0 0,-1 0 0,4 0 0,0 0 0,0 0 0,0 0 0,-1 0 0,2 0 0,-1 0 0,1 0 0,-1-1 0,-1 0 0,1-1 0,0-1 0,1 2 0,-1-1 0,0 1 0,-3 1 0,0 0 0,0 0 0,-1 0 0,0 0 0,2-2 0,-3 1 0,2-2 0,-1 1 0,-1-1 0,1-1 0,0-2 0,-3 4 0,3-5 0,0 5 0,-2-1 0,7 1 0,-8-1 0,2-4 0,3 2 0,-6-2 0,6 3 0,-3 2 0,-22-15 0,15 13 0,-18-12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39e5b3958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39e5b3958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9f2a3d225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39f2a3d225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39f2a3d225f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39f2a3d225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39f2a3d225f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39f2a3d225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9f2a3d225f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39f2a3d225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9f2a3d225f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39f2a3d225f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9f2a3d225f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9f2a3d225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9e5b3958c9_0_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9e5b3958c9_0_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9e5b3958c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9e5b3958c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9e5b3958c9_0_1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9e5b3958c9_0_1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9e5b3958c9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9e5b3958c9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9f2a3d225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9f2a3d225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Lack of Durable Storage</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existing brokers, messages were typically </a:t>
            </a:r>
            <a:r>
              <a:rPr lang="en" b="1">
                <a:solidFill>
                  <a:schemeClr val="dk1"/>
                </a:solidFill>
              </a:rPr>
              <a:t>deleted once consumed</a:t>
            </a:r>
            <a:r>
              <a:rPr lang="en">
                <a:solidFill>
                  <a:schemeClr val="dk1"/>
                </a:solidFill>
              </a:rPr>
              <a:t>, meaning you couldn’t reprocess data or recover from errors easily. LinkedIn needed </a:t>
            </a:r>
            <a:r>
              <a:rPr lang="en" b="1">
                <a:solidFill>
                  <a:schemeClr val="dk1"/>
                </a:solidFill>
              </a:rPr>
              <a:t>persistent logs</a:t>
            </a:r>
            <a:r>
              <a:rPr lang="en">
                <a:solidFill>
                  <a:schemeClr val="dk1"/>
                </a:solidFill>
              </a:rPr>
              <a:t> of all user activity for analytics, debugging, and machine learning.</a:t>
            </a:r>
            <a:br>
              <a:rPr lang="en">
                <a:solidFill>
                  <a:schemeClr val="dk1"/>
                </a:solidFill>
              </a:rPr>
            </a:br>
            <a:r>
              <a:rPr lang="en">
                <a:solidFill>
                  <a:schemeClr val="dk1"/>
                </a:solidFill>
              </a:rPr>
              <a:t> Kafka introduced the idea of an </a:t>
            </a:r>
            <a:r>
              <a:rPr lang="en" b="1">
                <a:solidFill>
                  <a:schemeClr val="dk1"/>
                </a:solidFill>
              </a:rPr>
              <a:t>immutable, append-only commit log</a:t>
            </a:r>
            <a:r>
              <a:rPr lang="en">
                <a:solidFill>
                  <a:schemeClr val="dk1"/>
                </a:solidFill>
              </a:rPr>
              <a:t> — data is retained for a configurable time, enabling replay and reprocessing at any time.</a:t>
            </a:r>
            <a:endParaRPr>
              <a:solidFill>
                <a:schemeClr val="dk1"/>
              </a:solidFill>
            </a:endParaRPr>
          </a:p>
          <a:p>
            <a:pPr marL="0" lvl="0" indent="0" algn="l" rtl="0">
              <a:spcBef>
                <a:spcPts val="1200"/>
              </a:spcBef>
              <a:spcAft>
                <a:spcPts val="0"/>
              </a:spcAft>
              <a:buNone/>
            </a:pPr>
            <a:br>
              <a:rPr lang="en"/>
            </a:br>
            <a:r>
              <a:rPr lang="en" sz="1300" b="1">
                <a:solidFill>
                  <a:schemeClr val="dk1"/>
                </a:solidFill>
              </a:rPr>
              <a:t>Poor Scalability and Fault Tolerance</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Old messaging systems ran as </a:t>
            </a:r>
            <a:r>
              <a:rPr lang="en" b="1">
                <a:solidFill>
                  <a:schemeClr val="dk1"/>
                </a:solidFill>
              </a:rPr>
              <a:t>single brokers</a:t>
            </a:r>
            <a:r>
              <a:rPr lang="en">
                <a:solidFill>
                  <a:schemeClr val="dk1"/>
                </a:solidFill>
              </a:rPr>
              <a:t> or </a:t>
            </a:r>
            <a:r>
              <a:rPr lang="en" b="1">
                <a:solidFill>
                  <a:schemeClr val="dk1"/>
                </a:solidFill>
              </a:rPr>
              <a:t>limited clusters</a:t>
            </a:r>
            <a:r>
              <a:rPr lang="en">
                <a:solidFill>
                  <a:schemeClr val="dk1"/>
                </a:solidFill>
              </a:rPr>
              <a:t>, making horizontal scaling painful.</a:t>
            </a:r>
            <a:br>
              <a:rPr lang="en">
                <a:solidFill>
                  <a:schemeClr val="dk1"/>
                </a:solidFill>
              </a:rPr>
            </a:br>
            <a:r>
              <a:rPr lang="en">
                <a:solidFill>
                  <a:schemeClr val="dk1"/>
                </a:solidFill>
              </a:rPr>
              <a:t> LinkedIn’s data volume demanded </a:t>
            </a:r>
            <a:r>
              <a:rPr lang="en" b="1">
                <a:solidFill>
                  <a:schemeClr val="dk1"/>
                </a:solidFill>
              </a:rPr>
              <a:t>distributed partitioning</a:t>
            </a:r>
            <a:r>
              <a:rPr lang="en">
                <a:solidFill>
                  <a:schemeClr val="dk1"/>
                </a:solidFill>
              </a:rPr>
              <a:t> — splitting topics across servers for parallel processing — and </a:t>
            </a:r>
            <a:r>
              <a:rPr lang="en" b="1">
                <a:solidFill>
                  <a:schemeClr val="dk1"/>
                </a:solidFill>
              </a:rPr>
              <a:t>replication</a:t>
            </a:r>
            <a:r>
              <a:rPr lang="en">
                <a:solidFill>
                  <a:schemeClr val="dk1"/>
                </a:solidFill>
              </a:rPr>
              <a:t> for fault tolerance. Kafka was designed to </a:t>
            </a:r>
            <a:r>
              <a:rPr lang="en" b="1">
                <a:solidFill>
                  <a:schemeClr val="dk1"/>
                </a:solidFill>
              </a:rPr>
              <a:t>scale linearly</a:t>
            </a:r>
            <a:r>
              <a:rPr lang="en">
                <a:solidFill>
                  <a:schemeClr val="dk1"/>
                </a:solidFill>
              </a:rPr>
              <a:t> with more brokers, partitions, and consumers without coordination overhead.</a:t>
            </a:r>
            <a:endParaRPr>
              <a:solidFill>
                <a:schemeClr val="dk1"/>
              </a:solidFill>
            </a:endParaRPr>
          </a:p>
          <a:p>
            <a:pPr marL="0" lvl="0" indent="0" algn="l" rtl="0">
              <a:spcBef>
                <a:spcPts val="1200"/>
              </a:spcBef>
              <a:spcAft>
                <a:spcPts val="0"/>
              </a:spcAft>
              <a:buClr>
                <a:schemeClr val="dk1"/>
              </a:buClr>
              <a:buSzPts val="1100"/>
              <a:buFont typeface="Arial"/>
              <a:buNone/>
            </a:pPr>
            <a:r>
              <a:rPr lang="en">
                <a:solidFill>
                  <a:schemeClr val="dk1"/>
                </a:solidFill>
              </a:rPr>
              <a:t>raditional systems enforced a strict “send-and-forget” model — once a consumer read a message, it was gone. That made it impossible for multiple applications to consume the same stream independently.</a:t>
            </a:r>
            <a:endParaRPr>
              <a:solidFill>
                <a:schemeClr val="dk1"/>
              </a:solidFill>
            </a:endParaRPr>
          </a:p>
          <a:p>
            <a:pPr marL="0" lvl="0" indent="0" algn="l" rtl="0">
              <a:spcBef>
                <a:spcPts val="0"/>
              </a:spcBef>
              <a:spcAft>
                <a:spcPts val="0"/>
              </a:spcAft>
              <a:buNone/>
            </a:pPr>
            <a:r>
              <a:rPr lang="en">
                <a:solidFill>
                  <a:schemeClr val="dk1"/>
                </a:solidFill>
              </a:rPr>
              <a:t>Kafka decoupled producers and consumers through </a:t>
            </a:r>
            <a:r>
              <a:rPr lang="en" b="1">
                <a:solidFill>
                  <a:schemeClr val="dk1"/>
                </a:solidFill>
              </a:rPr>
              <a:t>topic partitions</a:t>
            </a:r>
            <a:r>
              <a:rPr lang="en">
                <a:solidFill>
                  <a:schemeClr val="dk1"/>
                </a:solidFill>
              </a:rPr>
              <a:t>: producers write once, and any number of consumers can read at their own pace without interfering.</a:t>
            </a:r>
            <a:br>
              <a:rPr lang="en">
                <a:solidFill>
                  <a:schemeClr val="dk1"/>
                </a:solidFill>
              </a:rPr>
            </a:br>
            <a:br>
              <a:rPr lang="en">
                <a:solidFill>
                  <a:schemeClr val="dk1"/>
                </a:solidFill>
              </a:rPr>
            </a:br>
            <a:r>
              <a:rPr lang="en" sz="1300" b="1">
                <a:solidFill>
                  <a:schemeClr val="dk1"/>
                </a:solidFill>
              </a:rPr>
              <a:t>No Stream Processing or Real-Time Analytics Capability</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LinkedIn wanted to go beyond data movement — they needed </a:t>
            </a:r>
            <a:r>
              <a:rPr lang="en" b="1">
                <a:solidFill>
                  <a:schemeClr val="dk1"/>
                </a:solidFill>
              </a:rPr>
              <a:t>real-time analytics</a:t>
            </a:r>
            <a:r>
              <a:rPr lang="en">
                <a:solidFill>
                  <a:schemeClr val="dk1"/>
                </a:solidFill>
              </a:rPr>
              <a:t>, like counting clicks or generating trending topics on the fly.</a:t>
            </a:r>
            <a:br>
              <a:rPr lang="en">
                <a:solidFill>
                  <a:schemeClr val="dk1"/>
                </a:solidFill>
              </a:rPr>
            </a:br>
            <a:r>
              <a:rPr lang="en">
                <a:solidFill>
                  <a:schemeClr val="dk1"/>
                </a:solidFill>
              </a:rPr>
              <a:t> Kafka’s architecture laid the groundwork for </a:t>
            </a:r>
            <a:r>
              <a:rPr lang="en" b="1">
                <a:solidFill>
                  <a:schemeClr val="dk1"/>
                </a:solidFill>
              </a:rPr>
              <a:t>stream processing frameworks</a:t>
            </a:r>
            <a:r>
              <a:rPr lang="en">
                <a:solidFill>
                  <a:schemeClr val="dk1"/>
                </a:solidFill>
              </a:rPr>
              <a:t> (Kafka Streams, ksqlDB) that could transform, filter, and aggregate data as it flowed through the system.</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sz="1300" b="1">
                <a:solidFill>
                  <a:schemeClr val="dk1"/>
                </a:solidFill>
              </a:rPr>
              <a:t>Operational Simplicity and Reliability</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Running hundreds of ActiveMQ or RabbitMQ instances was complex. Failures often led to </a:t>
            </a:r>
            <a:r>
              <a:rPr lang="en" b="1">
                <a:solidFill>
                  <a:schemeClr val="dk1"/>
                </a:solidFill>
              </a:rPr>
              <a:t>message loss</a:t>
            </a:r>
            <a:r>
              <a:rPr lang="en">
                <a:solidFill>
                  <a:schemeClr val="dk1"/>
                </a:solidFill>
              </a:rPr>
              <a:t> or </a:t>
            </a:r>
            <a:r>
              <a:rPr lang="en" b="1">
                <a:solidFill>
                  <a:schemeClr val="dk1"/>
                </a:solidFill>
              </a:rPr>
              <a:t>inconsistent state</a:t>
            </a:r>
            <a:r>
              <a:rPr lang="en">
                <a:solidFill>
                  <a:schemeClr val="dk1"/>
                </a:solidFill>
              </a:rPr>
              <a:t>. Kafka was designed for </a:t>
            </a:r>
            <a:r>
              <a:rPr lang="en" b="1">
                <a:solidFill>
                  <a:schemeClr val="dk1"/>
                </a:solidFill>
              </a:rPr>
              <a:t>distributed resilience</a:t>
            </a:r>
            <a:r>
              <a:rPr lang="en">
                <a:solidFill>
                  <a:schemeClr val="dk1"/>
                </a:solidFill>
              </a:rPr>
              <a:t> — it automatically handles broker failures through leader–follower replication and ensures data consistency via commit offsets.</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9f2a3d225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39f2a3d225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39f2a3d225f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39f2a3d225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Kafka doesn’t rely on MySQL, Postgres, or any external database to store messages.</a:t>
            </a:r>
            <a:endParaRPr>
              <a:solidFill>
                <a:schemeClr val="dk1"/>
              </a:solidFill>
            </a:endParaRPr>
          </a:p>
          <a:p>
            <a:pPr marL="0" lvl="0" indent="0" algn="l" rtl="0">
              <a:spcBef>
                <a:spcPts val="0"/>
              </a:spcBef>
              <a:spcAft>
                <a:spcPts val="0"/>
              </a:spcAft>
              <a:buNone/>
            </a:pPr>
            <a:r>
              <a:rPr lang="en">
                <a:solidFill>
                  <a:schemeClr val="dk1"/>
                </a:solidFill>
              </a:rPr>
              <a:t>Instead, it </a:t>
            </a:r>
            <a:r>
              <a:rPr lang="en" b="1">
                <a:solidFill>
                  <a:schemeClr val="dk1"/>
                </a:solidFill>
              </a:rPr>
              <a:t>stores data directly on disk</a:t>
            </a:r>
            <a:r>
              <a:rPr lang="en">
                <a:solidFill>
                  <a:schemeClr val="dk1"/>
                </a:solidFill>
              </a:rPr>
              <a:t> (inside the Kafka brokers themselves) using a </a:t>
            </a:r>
            <a:r>
              <a:rPr lang="en" b="1">
                <a:solidFill>
                  <a:schemeClr val="dk1"/>
                </a:solidFill>
              </a:rPr>
              <a:t>highly optimized log-based storage format</a:t>
            </a:r>
            <a:r>
              <a:rPr lang="en">
                <a:solidFill>
                  <a:schemeClr val="dk1"/>
                </a:solidFill>
              </a:rPr>
              <a:t>.</a:t>
            </a:r>
            <a:br>
              <a:rPr lang="en">
                <a:solidFill>
                  <a:schemeClr val="dk1"/>
                </a:solidFill>
              </a:rPr>
            </a:br>
            <a:br>
              <a:rPr lang="en">
                <a:solidFill>
                  <a:schemeClr val="dk1"/>
                </a:solidFill>
              </a:rPr>
            </a:br>
            <a:r>
              <a:rPr lang="en" sz="1300" b="1">
                <a:solidFill>
                  <a:schemeClr val="dk1"/>
                </a:solidFill>
              </a:rPr>
              <a:t>How it works: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Each Kafka topic is split into </a:t>
            </a:r>
            <a:r>
              <a:rPr lang="en" b="1">
                <a:solidFill>
                  <a:schemeClr val="dk1"/>
                </a:solidFill>
              </a:rPr>
              <a:t>partitions</a:t>
            </a:r>
            <a:r>
              <a:rPr lang="en">
                <a:solidFill>
                  <a:schemeClr val="dk1"/>
                </a:solidFill>
              </a:rPr>
              <a:t>, and each partition is an </a:t>
            </a:r>
            <a:r>
              <a:rPr lang="en" b="1">
                <a:solidFill>
                  <a:schemeClr val="dk1"/>
                </a:solidFill>
              </a:rPr>
              <a:t>append-only log file</a:t>
            </a:r>
            <a:r>
              <a:rPr lang="en">
                <a:solidFill>
                  <a:schemeClr val="dk1"/>
                </a:solidFill>
              </a:rPr>
              <a:t> on disk.</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New messages are </a:t>
            </a:r>
            <a:r>
              <a:rPr lang="en" b="1">
                <a:solidFill>
                  <a:schemeClr val="dk1"/>
                </a:solidFill>
              </a:rPr>
              <a:t>appended sequentially</a:t>
            </a:r>
            <a:r>
              <a:rPr lang="en">
                <a:solidFill>
                  <a:schemeClr val="dk1"/>
                </a:solidFill>
              </a:rPr>
              <a:t>, which is extremely fast — even faster than random writes to databases.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These logs are stored in the Kafka brokers’ local file system, replicated across multiple brokers for </a:t>
            </a:r>
            <a:r>
              <a:rPr lang="en" b="1">
                <a:solidFill>
                  <a:schemeClr val="dk1"/>
                </a:solidFill>
              </a:rPr>
              <a:t>fault tolerance</a:t>
            </a:r>
            <a:r>
              <a:rPr lang="en">
                <a:solidFill>
                  <a:schemeClr val="dk1"/>
                </a:solidFill>
              </a:rPr>
              <a: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Data is kept for a </a:t>
            </a:r>
            <a:r>
              <a:rPr lang="en" b="1">
                <a:solidFill>
                  <a:schemeClr val="dk1"/>
                </a:solidFill>
              </a:rPr>
              <a:t>configurable retention period</a:t>
            </a:r>
            <a:r>
              <a:rPr lang="en">
                <a:solidFill>
                  <a:schemeClr val="dk1"/>
                </a:solidFill>
              </a:rPr>
              <a:t> (e.g., 7 days, 30 days, or indefinitely).</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a:extLst>
            <a:ext uri="{FF2B5EF4-FFF2-40B4-BE49-F238E27FC236}">
              <a16:creationId xmlns:a16="http://schemas.microsoft.com/office/drawing/2014/main" id="{4A99D622-E5A3-E66E-8048-E1281971BCC7}"/>
            </a:ext>
          </a:extLst>
        </p:cNvPr>
        <p:cNvGrpSpPr/>
        <p:nvPr/>
      </p:nvGrpSpPr>
      <p:grpSpPr>
        <a:xfrm>
          <a:off x="0" y="0"/>
          <a:ext cx="0" cy="0"/>
          <a:chOff x="0" y="0"/>
          <a:chExt cx="0" cy="0"/>
        </a:xfrm>
      </p:grpSpPr>
      <p:sp>
        <p:nvSpPr>
          <p:cNvPr id="657" name="Google Shape;657;g39f2a3d225f_0_28:notes">
            <a:extLst>
              <a:ext uri="{FF2B5EF4-FFF2-40B4-BE49-F238E27FC236}">
                <a16:creationId xmlns:a16="http://schemas.microsoft.com/office/drawing/2014/main" id="{6F6DC3D4-B4E6-C727-2517-B9C20A74E7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39f2a3d225f_0_28:notes">
            <a:extLst>
              <a:ext uri="{FF2B5EF4-FFF2-40B4-BE49-F238E27FC236}">
                <a16:creationId xmlns:a16="http://schemas.microsoft.com/office/drawing/2014/main" id="{C4CE463C-4A81-93FF-D9E3-8AD64665DC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349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39f2a3d225f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39f2a3d225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 Alt 1">
  <p:cSld name="BLANK_1">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3236625" y="837723"/>
            <a:ext cx="5622600" cy="22752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55" name="Google Shape;55;p14"/>
          <p:cNvSpPr/>
          <p:nvPr/>
        </p:nvSpPr>
        <p:spPr>
          <a:xfrm flipH="1">
            <a:off x="1350050" y="2493850"/>
            <a:ext cx="2836800" cy="2649600"/>
          </a:xfrm>
          <a:prstGeom prst="pie">
            <a:avLst>
              <a:gd name="adj1" fmla="val 21585343"/>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6" name="Google Shape;56;p14"/>
          <p:cNvSpPr/>
          <p:nvPr/>
        </p:nvSpPr>
        <p:spPr>
          <a:xfrm rot="5400000" flipH="1">
            <a:off x="5850" y="3807650"/>
            <a:ext cx="2688900" cy="2700600"/>
          </a:xfrm>
          <a:prstGeom prst="pie">
            <a:avLst>
              <a:gd name="adj1" fmla="val 0"/>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7" name="Google Shape;57;p14"/>
          <p:cNvSpPr/>
          <p:nvPr/>
        </p:nvSpPr>
        <p:spPr>
          <a:xfrm>
            <a:off x="0" y="0"/>
            <a:ext cx="2768400" cy="26991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8" name="Google Shape;58;p14"/>
          <p:cNvSpPr/>
          <p:nvPr/>
        </p:nvSpPr>
        <p:spPr>
          <a:xfrm>
            <a:off x="-100" y="2699025"/>
            <a:ext cx="1653900" cy="1114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9" name="Google Shape;59;p14"/>
          <p:cNvSpPr/>
          <p:nvPr/>
        </p:nvSpPr>
        <p:spPr>
          <a:xfrm>
            <a:off x="1653900" y="2701600"/>
            <a:ext cx="1114500" cy="111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0" name="Google Shape;60;p14"/>
          <p:cNvSpPr txBox="1">
            <a:spLocks noGrp="1"/>
          </p:cNvSpPr>
          <p:nvPr>
            <p:ph type="subTitle" idx="1"/>
          </p:nvPr>
        </p:nvSpPr>
        <p:spPr>
          <a:xfrm>
            <a:off x="3236625" y="3183150"/>
            <a:ext cx="5430300" cy="6303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1pPr>
            <a:lvl2pPr lvl="1">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2pPr>
            <a:lvl3pPr lvl="2">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3pPr>
            <a:lvl4pPr lvl="3">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4pPr>
            <a:lvl5pPr lvl="4">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5pPr>
            <a:lvl6pPr lvl="5">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6pPr>
            <a:lvl7pPr lvl="6">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7pPr>
            <a:lvl8pPr lvl="7">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8pPr>
            <a:lvl9pPr lvl="8">
              <a:spcBef>
                <a:spcPts val="0"/>
              </a:spcBef>
              <a:spcAft>
                <a:spcPts val="0"/>
              </a:spcAft>
              <a:buClr>
                <a:schemeClr val="lt1"/>
              </a:buClr>
              <a:buSzPts val="1600"/>
              <a:buFont typeface="Poppins SemiBold"/>
              <a:buNone/>
              <a:defRPr sz="1600">
                <a:latin typeface="Poppins SemiBold"/>
                <a:ea typeface="Poppins SemiBold"/>
                <a:cs typeface="Poppins SemiBold"/>
                <a:sym typeface="Poppins SemiBold"/>
              </a:defRPr>
            </a:lvl9pPr>
          </a:lstStyle>
          <a:p>
            <a:endParaRPr/>
          </a:p>
        </p:txBody>
      </p:sp>
      <p:sp>
        <p:nvSpPr>
          <p:cNvPr id="61" name="Google Shape;61;p14"/>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 Alt 1">
  <p:cSld name="BLANK_1_1">
    <p:spTree>
      <p:nvGrpSpPr>
        <p:cNvPr id="1" name="Shape 62"/>
        <p:cNvGrpSpPr/>
        <p:nvPr/>
      </p:nvGrpSpPr>
      <p:grpSpPr>
        <a:xfrm>
          <a:off x="0" y="0"/>
          <a:ext cx="0" cy="0"/>
          <a:chOff x="0" y="0"/>
          <a:chExt cx="0" cy="0"/>
        </a:xfrm>
      </p:grpSpPr>
      <p:sp>
        <p:nvSpPr>
          <p:cNvPr id="63" name="Google Shape;63;p15"/>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4" name="Google Shape;64;p15"/>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65" name="Google Shape;65;p15"/>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66" name="Google Shape;66;p15"/>
          <p:cNvSpPr/>
          <p:nvPr/>
        </p:nvSpPr>
        <p:spPr>
          <a:xfrm flipH="1">
            <a:off x="284701" y="533157"/>
            <a:ext cx="4074000" cy="40740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7" name="Google Shape;67;p15"/>
          <p:cNvSpPr/>
          <p:nvPr/>
        </p:nvSpPr>
        <p:spPr>
          <a:xfrm>
            <a:off x="927633" y="474750"/>
            <a:ext cx="1463400" cy="4294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rbanist"/>
              <a:ea typeface="Urbanist"/>
              <a:cs typeface="Urbanist"/>
              <a:sym typeface="Urbanist"/>
            </a:endParaRPr>
          </a:p>
        </p:txBody>
      </p:sp>
      <p:sp>
        <p:nvSpPr>
          <p:cNvPr id="68" name="Google Shape;68;p15"/>
          <p:cNvSpPr/>
          <p:nvPr/>
        </p:nvSpPr>
        <p:spPr>
          <a:xfrm flipH="1">
            <a:off x="1322410" y="533157"/>
            <a:ext cx="4074000" cy="40740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69" name="Google Shape;69;p15"/>
          <p:cNvSpPr/>
          <p:nvPr/>
        </p:nvSpPr>
        <p:spPr>
          <a:xfrm>
            <a:off x="2309186" y="474990"/>
            <a:ext cx="1399200" cy="4294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Urbanist"/>
              <a:ea typeface="Urbanist"/>
              <a:cs typeface="Urbanist"/>
              <a:sym typeface="Urbanist"/>
            </a:endParaRPr>
          </a:p>
        </p:txBody>
      </p:sp>
      <p:sp>
        <p:nvSpPr>
          <p:cNvPr id="70" name="Google Shape;70;p15"/>
          <p:cNvSpPr/>
          <p:nvPr/>
        </p:nvSpPr>
        <p:spPr>
          <a:xfrm flipH="1">
            <a:off x="2685553" y="533157"/>
            <a:ext cx="4074000" cy="40740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71" name="Google Shape;71;p15"/>
          <p:cNvSpPr txBox="1">
            <a:spLocks noGrp="1"/>
          </p:cNvSpPr>
          <p:nvPr>
            <p:ph type="title"/>
          </p:nvPr>
        </p:nvSpPr>
        <p:spPr>
          <a:xfrm>
            <a:off x="3708375" y="1585475"/>
            <a:ext cx="5190300" cy="2031900"/>
          </a:xfrm>
          <a:prstGeom prst="rect">
            <a:avLst/>
          </a:prstGeom>
        </p:spPr>
        <p:txBody>
          <a:bodyPr spcFirstLastPara="1" wrap="square" lIns="0" tIns="0" rIns="91425" bIns="0" anchor="ctr" anchorCtr="0">
            <a:noAutofit/>
          </a:bodyPr>
          <a:lstStyle>
            <a:lvl1pPr lvl="0">
              <a:spcBef>
                <a:spcPts val="0"/>
              </a:spcBef>
              <a:spcAft>
                <a:spcPts val="0"/>
              </a:spcAft>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a:endParaRPr/>
          </a:p>
        </p:txBody>
      </p:sp>
      <p:sp>
        <p:nvSpPr>
          <p:cNvPr id="72" name="Google Shape;72;p15"/>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title only">
  <p:cSld name="BLANK_1_1_1_1_1">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75" name="Google Shape;75;p16"/>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76" name="Google Shape;76;p16"/>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77" name="Google Shape;77;p16"/>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78" name="Google Shape;78;p16"/>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ubtitle">
  <p:cSld name="BLANK_1_1_1_1_1_2">
    <p:spTree>
      <p:nvGrpSpPr>
        <p:cNvPr id="1" name="Shape 79"/>
        <p:cNvGrpSpPr/>
        <p:nvPr/>
      </p:nvGrpSpPr>
      <p:grpSpPr>
        <a:xfrm>
          <a:off x="0" y="0"/>
          <a:ext cx="0" cy="0"/>
          <a:chOff x="0" y="0"/>
          <a:chExt cx="0" cy="0"/>
        </a:xfrm>
      </p:grpSpPr>
      <p:sp>
        <p:nvSpPr>
          <p:cNvPr id="80" name="Google Shape;80;p17"/>
          <p:cNvSpPr txBox="1">
            <a:spLocks noGrp="1"/>
          </p:cNvSpPr>
          <p:nvPr>
            <p:ph type="subTitle" idx="1"/>
          </p:nvPr>
        </p:nvSpPr>
        <p:spPr>
          <a:xfrm>
            <a:off x="286975" y="1143000"/>
            <a:ext cx="4429800" cy="513600"/>
          </a:xfrm>
          <a:prstGeom prst="rect">
            <a:avLst/>
          </a:prstGeom>
        </p:spPr>
        <p:txBody>
          <a:bodyPr spcFirstLastPara="1" wrap="square" lIns="0" tIns="0" rIns="0" bIns="0" anchor="t" anchorCtr="0">
            <a:normAutofit/>
          </a:bodyPr>
          <a:lstStyle>
            <a:lvl1pPr lvl="0">
              <a:spcBef>
                <a:spcPts val="0"/>
              </a:spcBef>
              <a:spcAft>
                <a:spcPts val="0"/>
              </a:spcAft>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81" name="Google Shape;81;p17"/>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82" name="Google Shape;82;p17"/>
          <p:cNvSpPr txBox="1">
            <a:spLocks noGrp="1"/>
          </p:cNvSpPr>
          <p:nvPr>
            <p:ph type="subTitle" idx="2"/>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3" name="Google Shape;83;p17"/>
          <p:cNvSpPr txBox="1">
            <a:spLocks noGrp="1"/>
          </p:cNvSpPr>
          <p:nvPr>
            <p:ph type="subTitle" idx="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84" name="Google Shape;84;p17"/>
          <p:cNvSpPr txBox="1">
            <a:spLocks noGrp="1"/>
          </p:cNvSpPr>
          <p:nvPr>
            <p:ph type="subTitle" idx="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85" name="Google Shape;85;p17"/>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roadmap">
  <p:cSld name="BLANK_1_1_1_1_1_2_1">
    <p:spTree>
      <p:nvGrpSpPr>
        <p:cNvPr id="1" name="Shape 86"/>
        <p:cNvGrpSpPr/>
        <p:nvPr/>
      </p:nvGrpSpPr>
      <p:grpSpPr>
        <a:xfrm>
          <a:off x="0" y="0"/>
          <a:ext cx="0" cy="0"/>
          <a:chOff x="0" y="0"/>
          <a:chExt cx="0" cy="0"/>
        </a:xfrm>
      </p:grpSpPr>
      <p:sp>
        <p:nvSpPr>
          <p:cNvPr id="87" name="Google Shape;87;p18"/>
          <p:cNvSpPr txBox="1">
            <a:spLocks noGrp="1"/>
          </p:cNvSpPr>
          <p:nvPr>
            <p:ph type="subTitle" idx="1"/>
          </p:nvPr>
        </p:nvSpPr>
        <p:spPr>
          <a:xfrm>
            <a:off x="271250"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1pPr>
            <a:lvl2pPr lvl="1">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2pPr>
            <a:lvl3pPr lvl="2">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3pPr>
            <a:lvl4pPr lvl="3">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4pPr>
            <a:lvl5pPr lvl="4">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5pPr>
            <a:lvl6pPr lvl="5">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6pPr>
            <a:lvl7pPr lvl="6">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7pPr>
            <a:lvl8pPr lvl="7">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8pPr>
            <a:lvl9pPr lvl="8">
              <a:spcBef>
                <a:spcPts val="0"/>
              </a:spcBef>
              <a:spcAft>
                <a:spcPts val="0"/>
              </a:spcAft>
              <a:buClr>
                <a:schemeClr val="accent4"/>
              </a:buClr>
              <a:buSzPts val="1000"/>
              <a:buFont typeface="Poppins SemiBold"/>
              <a:buNone/>
              <a:defRPr sz="1000">
                <a:solidFill>
                  <a:schemeClr val="accent4"/>
                </a:solidFill>
                <a:latin typeface="Poppins SemiBold"/>
                <a:ea typeface="Poppins SemiBold"/>
                <a:cs typeface="Poppins SemiBold"/>
                <a:sym typeface="Poppins SemiBold"/>
              </a:defRPr>
            </a:lvl9pPr>
          </a:lstStyle>
          <a:p>
            <a:endParaRPr/>
          </a:p>
        </p:txBody>
      </p:sp>
      <p:sp>
        <p:nvSpPr>
          <p:cNvPr id="88" name="Google Shape;88;p18"/>
          <p:cNvSpPr txBox="1">
            <a:spLocks noGrp="1"/>
          </p:cNvSpPr>
          <p:nvPr>
            <p:ph type="subTitle" idx="2"/>
          </p:nvPr>
        </p:nvSpPr>
        <p:spPr>
          <a:xfrm>
            <a:off x="2030598"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1pPr>
            <a:lvl2pPr lvl="1">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2pPr>
            <a:lvl3pPr lvl="2">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3pPr>
            <a:lvl4pPr lvl="3">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4pPr>
            <a:lvl5pPr lvl="4">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5pPr>
            <a:lvl6pPr lvl="5">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6pPr>
            <a:lvl7pPr lvl="6">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7pPr>
            <a:lvl8pPr lvl="7">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8pPr>
            <a:lvl9pPr lvl="8">
              <a:spcBef>
                <a:spcPts val="0"/>
              </a:spcBef>
              <a:spcAft>
                <a:spcPts val="0"/>
              </a:spcAft>
              <a:buClr>
                <a:schemeClr val="accent3"/>
              </a:buClr>
              <a:buSzPts val="1000"/>
              <a:buFont typeface="Poppins SemiBold"/>
              <a:buNone/>
              <a:defRPr sz="1000">
                <a:solidFill>
                  <a:schemeClr val="accent3"/>
                </a:solidFill>
                <a:latin typeface="Poppins SemiBold"/>
                <a:ea typeface="Poppins SemiBold"/>
                <a:cs typeface="Poppins SemiBold"/>
                <a:sym typeface="Poppins SemiBold"/>
              </a:defRPr>
            </a:lvl9pPr>
          </a:lstStyle>
          <a:p>
            <a:endParaRPr/>
          </a:p>
        </p:txBody>
      </p:sp>
      <p:sp>
        <p:nvSpPr>
          <p:cNvPr id="89" name="Google Shape;89;p18"/>
          <p:cNvSpPr txBox="1">
            <a:spLocks noGrp="1"/>
          </p:cNvSpPr>
          <p:nvPr>
            <p:ph type="subTitle" idx="3"/>
          </p:nvPr>
        </p:nvSpPr>
        <p:spPr>
          <a:xfrm>
            <a:off x="3795488"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1pPr>
            <a:lvl2pPr lvl="1">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2pPr>
            <a:lvl3pPr lvl="2">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3pPr>
            <a:lvl4pPr lvl="3">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4pPr>
            <a:lvl5pPr lvl="4">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5pPr>
            <a:lvl6pPr lvl="5">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6pPr>
            <a:lvl7pPr lvl="6">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7pPr>
            <a:lvl8pPr lvl="7">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8pPr>
            <a:lvl9pPr lvl="8">
              <a:spcBef>
                <a:spcPts val="0"/>
              </a:spcBef>
              <a:spcAft>
                <a:spcPts val="0"/>
              </a:spcAft>
              <a:buClr>
                <a:schemeClr val="accent5"/>
              </a:buClr>
              <a:buSzPts val="1000"/>
              <a:buFont typeface="Poppins SemiBold"/>
              <a:buNone/>
              <a:defRPr sz="1000">
                <a:solidFill>
                  <a:schemeClr val="accent5"/>
                </a:solidFill>
                <a:latin typeface="Poppins SemiBold"/>
                <a:ea typeface="Poppins SemiBold"/>
                <a:cs typeface="Poppins SemiBold"/>
                <a:sym typeface="Poppins SemiBold"/>
              </a:defRPr>
            </a:lvl9pPr>
          </a:lstStyle>
          <a:p>
            <a:endParaRPr/>
          </a:p>
        </p:txBody>
      </p:sp>
      <p:sp>
        <p:nvSpPr>
          <p:cNvPr id="90" name="Google Shape;90;p18"/>
          <p:cNvSpPr txBox="1">
            <a:spLocks noGrp="1"/>
          </p:cNvSpPr>
          <p:nvPr>
            <p:ph type="subTitle" idx="4"/>
          </p:nvPr>
        </p:nvSpPr>
        <p:spPr>
          <a:xfrm>
            <a:off x="5556416"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1000"/>
              <a:buFont typeface="Poppins SemiBold"/>
              <a:buNone/>
              <a:defRPr sz="1000">
                <a:solidFill>
                  <a:schemeClr val="dk2"/>
                </a:solidFill>
                <a:latin typeface="Poppins SemiBold"/>
                <a:ea typeface="Poppins SemiBold"/>
                <a:cs typeface="Poppins SemiBold"/>
                <a:sym typeface="Poppins SemiBold"/>
              </a:defRPr>
            </a:lvl9pPr>
          </a:lstStyle>
          <a:p>
            <a:endParaRPr/>
          </a:p>
        </p:txBody>
      </p:sp>
      <p:sp>
        <p:nvSpPr>
          <p:cNvPr id="91" name="Google Shape;91;p18"/>
          <p:cNvSpPr txBox="1">
            <a:spLocks noGrp="1"/>
          </p:cNvSpPr>
          <p:nvPr>
            <p:ph type="subTitle" idx="5"/>
          </p:nvPr>
        </p:nvSpPr>
        <p:spPr>
          <a:xfrm>
            <a:off x="7318138" y="2269625"/>
            <a:ext cx="1508700" cy="302100"/>
          </a:xfrm>
          <a:prstGeom prst="rect">
            <a:avLst/>
          </a:prstGeom>
        </p:spPr>
        <p:txBody>
          <a:bodyPr spcFirstLastPara="1" wrap="square" lIns="0" tIns="0" rIns="0" bIns="0" anchor="ctr" anchorCtr="0">
            <a:normAutofit/>
          </a:bodyPr>
          <a:lstStyle>
            <a:lvl1pPr lvl="0">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1pPr>
            <a:lvl2pPr lvl="1">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2pPr>
            <a:lvl3pPr lvl="2">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3pPr>
            <a:lvl4pPr lvl="3">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4pPr>
            <a:lvl5pPr lvl="4">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5pPr>
            <a:lvl6pPr lvl="5">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6pPr>
            <a:lvl7pPr lvl="6">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7pPr>
            <a:lvl8pPr lvl="7">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8pPr>
            <a:lvl9pPr lvl="8">
              <a:spcBef>
                <a:spcPts val="0"/>
              </a:spcBef>
              <a:spcAft>
                <a:spcPts val="0"/>
              </a:spcAft>
              <a:buClr>
                <a:schemeClr val="accent6"/>
              </a:buClr>
              <a:buSzPts val="1000"/>
              <a:buFont typeface="Poppins SemiBold"/>
              <a:buNone/>
              <a:defRPr sz="1000">
                <a:solidFill>
                  <a:schemeClr val="accent6"/>
                </a:solidFill>
                <a:latin typeface="Poppins SemiBold"/>
                <a:ea typeface="Poppins SemiBold"/>
                <a:cs typeface="Poppins SemiBold"/>
                <a:sym typeface="Poppins SemiBold"/>
              </a:defRPr>
            </a:lvl9pPr>
          </a:lstStyle>
          <a:p>
            <a:endParaRPr/>
          </a:p>
        </p:txBody>
      </p:sp>
      <p:sp>
        <p:nvSpPr>
          <p:cNvPr id="92" name="Google Shape;92;p18"/>
          <p:cNvSpPr txBox="1">
            <a:spLocks noGrp="1"/>
          </p:cNvSpPr>
          <p:nvPr>
            <p:ph type="body" idx="6"/>
          </p:nvPr>
        </p:nvSpPr>
        <p:spPr>
          <a:xfrm>
            <a:off x="271250" y="3263085"/>
            <a:ext cx="1508700" cy="827100"/>
          </a:xfrm>
          <a:prstGeom prst="rect">
            <a:avLst/>
          </a:prstGeom>
        </p:spPr>
        <p:txBody>
          <a:bodyPr spcFirstLastPara="1" wrap="square" lIns="0" tIns="0" rIns="0"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93" name="Google Shape;93;p18"/>
          <p:cNvSpPr txBox="1">
            <a:spLocks noGrp="1"/>
          </p:cNvSpPr>
          <p:nvPr>
            <p:ph type="body" idx="7"/>
          </p:nvPr>
        </p:nvSpPr>
        <p:spPr>
          <a:xfrm>
            <a:off x="2028213" y="3263085"/>
            <a:ext cx="1508700" cy="827100"/>
          </a:xfrm>
          <a:prstGeom prst="rect">
            <a:avLst/>
          </a:prstGeom>
        </p:spPr>
        <p:txBody>
          <a:bodyPr spcFirstLastPara="1" wrap="square" lIns="0" tIns="0" rIns="91425"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94" name="Google Shape;94;p18"/>
          <p:cNvSpPr txBox="1">
            <a:spLocks noGrp="1"/>
          </p:cNvSpPr>
          <p:nvPr>
            <p:ph type="body" idx="8"/>
          </p:nvPr>
        </p:nvSpPr>
        <p:spPr>
          <a:xfrm>
            <a:off x="3785175" y="3263085"/>
            <a:ext cx="1508700" cy="827100"/>
          </a:xfrm>
          <a:prstGeom prst="rect">
            <a:avLst/>
          </a:prstGeom>
        </p:spPr>
        <p:txBody>
          <a:bodyPr spcFirstLastPara="1" wrap="square" lIns="0" tIns="0" rIns="91425"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95" name="Google Shape;95;p18"/>
          <p:cNvSpPr txBox="1">
            <a:spLocks noGrp="1"/>
          </p:cNvSpPr>
          <p:nvPr>
            <p:ph type="body" idx="9"/>
          </p:nvPr>
        </p:nvSpPr>
        <p:spPr>
          <a:xfrm>
            <a:off x="5542138" y="3263085"/>
            <a:ext cx="1508700" cy="827100"/>
          </a:xfrm>
          <a:prstGeom prst="rect">
            <a:avLst/>
          </a:prstGeom>
        </p:spPr>
        <p:txBody>
          <a:bodyPr spcFirstLastPara="1" wrap="square" lIns="0" tIns="0" rIns="91425"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96" name="Google Shape;96;p18"/>
          <p:cNvSpPr txBox="1">
            <a:spLocks noGrp="1"/>
          </p:cNvSpPr>
          <p:nvPr>
            <p:ph type="body" idx="13"/>
          </p:nvPr>
        </p:nvSpPr>
        <p:spPr>
          <a:xfrm>
            <a:off x="7299100" y="3263085"/>
            <a:ext cx="1508700" cy="827100"/>
          </a:xfrm>
          <a:prstGeom prst="rect">
            <a:avLst/>
          </a:prstGeom>
        </p:spPr>
        <p:txBody>
          <a:bodyPr spcFirstLastPara="1" wrap="square" lIns="0" tIns="0" rIns="91425" bIns="0" anchor="t" anchorCtr="0">
            <a:noAutofit/>
          </a:bodyPr>
          <a:lstStyle>
            <a:lvl1pPr marL="457200" lvl="0" indent="-285750">
              <a:lnSpc>
                <a:spcPct val="100000"/>
              </a:lnSpc>
              <a:spcBef>
                <a:spcPts val="0"/>
              </a:spcBef>
              <a:spcAft>
                <a:spcPts val="0"/>
              </a:spcAft>
              <a:buSzPts val="900"/>
              <a:buChar char="●"/>
              <a:defRPr sz="900"/>
            </a:lvl1pPr>
            <a:lvl2pPr marL="914400" lvl="1" indent="-285750">
              <a:lnSpc>
                <a:spcPct val="100000"/>
              </a:lnSpc>
              <a:spcBef>
                <a:spcPts val="1000"/>
              </a:spcBef>
              <a:spcAft>
                <a:spcPts val="0"/>
              </a:spcAft>
              <a:buSzPts val="900"/>
              <a:buChar char="○"/>
              <a:defRPr sz="900"/>
            </a:lvl2pPr>
            <a:lvl3pPr marL="1371600" lvl="2" indent="-285750">
              <a:lnSpc>
                <a:spcPct val="100000"/>
              </a:lnSpc>
              <a:spcBef>
                <a:spcPts val="1000"/>
              </a:spcBef>
              <a:spcAft>
                <a:spcPts val="0"/>
              </a:spcAft>
              <a:buSzPts val="900"/>
              <a:buChar char="■"/>
              <a:defRPr sz="900"/>
            </a:lvl3pPr>
            <a:lvl4pPr marL="1828800" lvl="3" indent="-285750">
              <a:lnSpc>
                <a:spcPct val="100000"/>
              </a:lnSpc>
              <a:spcBef>
                <a:spcPts val="1000"/>
              </a:spcBef>
              <a:spcAft>
                <a:spcPts val="0"/>
              </a:spcAft>
              <a:buSzPts val="900"/>
              <a:buChar char="●"/>
              <a:defRPr sz="900"/>
            </a:lvl4pPr>
            <a:lvl5pPr marL="2286000" lvl="4" indent="-285750">
              <a:lnSpc>
                <a:spcPct val="100000"/>
              </a:lnSpc>
              <a:spcBef>
                <a:spcPts val="1000"/>
              </a:spcBef>
              <a:spcAft>
                <a:spcPts val="0"/>
              </a:spcAft>
              <a:buSzPts val="900"/>
              <a:buChar char="○"/>
              <a:defRPr sz="900"/>
            </a:lvl5pPr>
            <a:lvl6pPr marL="2743200" lvl="5" indent="-285750">
              <a:lnSpc>
                <a:spcPct val="100000"/>
              </a:lnSpc>
              <a:spcBef>
                <a:spcPts val="1000"/>
              </a:spcBef>
              <a:spcAft>
                <a:spcPts val="0"/>
              </a:spcAft>
              <a:buSzPts val="900"/>
              <a:buChar char="■"/>
              <a:defRPr sz="900"/>
            </a:lvl6pPr>
            <a:lvl7pPr marL="3200400" lvl="6" indent="-285750">
              <a:lnSpc>
                <a:spcPct val="100000"/>
              </a:lnSpc>
              <a:spcBef>
                <a:spcPts val="1000"/>
              </a:spcBef>
              <a:spcAft>
                <a:spcPts val="0"/>
              </a:spcAft>
              <a:buSzPts val="900"/>
              <a:buChar char="●"/>
              <a:defRPr sz="900"/>
            </a:lvl7pPr>
            <a:lvl8pPr marL="3657600" lvl="7" indent="-285750">
              <a:lnSpc>
                <a:spcPct val="100000"/>
              </a:lnSpc>
              <a:spcBef>
                <a:spcPts val="1000"/>
              </a:spcBef>
              <a:spcAft>
                <a:spcPts val="0"/>
              </a:spcAft>
              <a:buSzPts val="900"/>
              <a:buChar char="○"/>
              <a:defRPr sz="900"/>
            </a:lvl8pPr>
            <a:lvl9pPr marL="4114800" lvl="8" indent="-285750">
              <a:lnSpc>
                <a:spcPct val="100000"/>
              </a:lnSpc>
              <a:spcBef>
                <a:spcPts val="1000"/>
              </a:spcBef>
              <a:spcAft>
                <a:spcPts val="1000"/>
              </a:spcAft>
              <a:buSzPts val="900"/>
              <a:buChar char="■"/>
              <a:defRPr sz="900"/>
            </a:lvl9pPr>
          </a:lstStyle>
          <a:p>
            <a:endParaRPr/>
          </a:p>
        </p:txBody>
      </p:sp>
      <p:sp>
        <p:nvSpPr>
          <p:cNvPr id="97" name="Google Shape;97;p18"/>
          <p:cNvSpPr txBox="1">
            <a:spLocks noGrp="1"/>
          </p:cNvSpPr>
          <p:nvPr>
            <p:ph type="subTitle" idx="14"/>
          </p:nvPr>
        </p:nvSpPr>
        <p:spPr>
          <a:xfrm>
            <a:off x="271250" y="2737064"/>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98" name="Google Shape;98;p18"/>
          <p:cNvSpPr txBox="1">
            <a:spLocks noGrp="1"/>
          </p:cNvSpPr>
          <p:nvPr>
            <p:ph type="subTitle" idx="15"/>
          </p:nvPr>
        </p:nvSpPr>
        <p:spPr>
          <a:xfrm>
            <a:off x="2030598" y="2737064"/>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99" name="Google Shape;99;p18"/>
          <p:cNvSpPr txBox="1">
            <a:spLocks noGrp="1"/>
          </p:cNvSpPr>
          <p:nvPr>
            <p:ph type="subTitle" idx="16"/>
          </p:nvPr>
        </p:nvSpPr>
        <p:spPr>
          <a:xfrm>
            <a:off x="3795488" y="2737075"/>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100" name="Google Shape;100;p18"/>
          <p:cNvSpPr txBox="1">
            <a:spLocks noGrp="1"/>
          </p:cNvSpPr>
          <p:nvPr>
            <p:ph type="subTitle" idx="17"/>
          </p:nvPr>
        </p:nvSpPr>
        <p:spPr>
          <a:xfrm>
            <a:off x="5556416" y="2737075"/>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101" name="Google Shape;101;p18"/>
          <p:cNvSpPr txBox="1">
            <a:spLocks noGrp="1"/>
          </p:cNvSpPr>
          <p:nvPr>
            <p:ph type="subTitle" idx="18"/>
          </p:nvPr>
        </p:nvSpPr>
        <p:spPr>
          <a:xfrm>
            <a:off x="7318138" y="2737075"/>
            <a:ext cx="1508700" cy="338700"/>
          </a:xfrm>
          <a:prstGeom prst="rect">
            <a:avLst/>
          </a:prstGeom>
        </p:spPr>
        <p:txBody>
          <a:bodyPr spcFirstLastPara="1" wrap="square" lIns="0" tIns="0" rIns="0" bIns="0" anchor="t" anchorCtr="0">
            <a:norm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102" name="Google Shape;102;p18"/>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103" name="Google Shape;103;p18"/>
          <p:cNvSpPr txBox="1">
            <a:spLocks noGrp="1"/>
          </p:cNvSpPr>
          <p:nvPr>
            <p:ph type="subTitle" idx="19"/>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04" name="Google Shape;104;p18"/>
          <p:cNvSpPr txBox="1">
            <a:spLocks noGrp="1"/>
          </p:cNvSpPr>
          <p:nvPr>
            <p:ph type="subTitle" idx="20"/>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05" name="Google Shape;105;p18"/>
          <p:cNvSpPr txBox="1">
            <a:spLocks noGrp="1"/>
          </p:cNvSpPr>
          <p:nvPr>
            <p:ph type="subTitle" idx="21"/>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06" name="Google Shape;106;p18"/>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with Shape">
  <p:cSld name="BLANK_1_1_1_1_1_1_1_2">
    <p:spTree>
      <p:nvGrpSpPr>
        <p:cNvPr id="1" name="Shape 107"/>
        <p:cNvGrpSpPr/>
        <p:nvPr/>
      </p:nvGrpSpPr>
      <p:grpSpPr>
        <a:xfrm>
          <a:off x="0" y="0"/>
          <a:ext cx="0" cy="0"/>
          <a:chOff x="0" y="0"/>
          <a:chExt cx="0" cy="0"/>
        </a:xfrm>
      </p:grpSpPr>
      <p:sp>
        <p:nvSpPr>
          <p:cNvPr id="108" name="Google Shape;108;p19"/>
          <p:cNvSpPr/>
          <p:nvPr/>
        </p:nvSpPr>
        <p:spPr>
          <a:xfrm>
            <a:off x="0" y="3859125"/>
            <a:ext cx="2004300" cy="1282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09" name="Google Shape;109;p19"/>
          <p:cNvSpPr/>
          <p:nvPr/>
        </p:nvSpPr>
        <p:spPr>
          <a:xfrm rot="10800000" flipH="1">
            <a:off x="6571675" y="3851200"/>
            <a:ext cx="1270800" cy="12828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10" name="Google Shape;110;p19"/>
          <p:cNvSpPr/>
          <p:nvPr/>
        </p:nvSpPr>
        <p:spPr>
          <a:xfrm rot="10800000" flipH="1">
            <a:off x="7217867" y="3851200"/>
            <a:ext cx="1282500" cy="12828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11" name="Google Shape;111;p19"/>
          <p:cNvSpPr/>
          <p:nvPr/>
        </p:nvSpPr>
        <p:spPr>
          <a:xfrm rot="5400000">
            <a:off x="3193350" y="-1811400"/>
            <a:ext cx="2757600" cy="8574300"/>
          </a:xfrm>
          <a:prstGeom prst="round2DiagRect">
            <a:avLst>
              <a:gd name="adj1" fmla="val 5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Poppins"/>
              <a:ea typeface="Poppins"/>
              <a:cs typeface="Poppins"/>
              <a:sym typeface="Poppins"/>
            </a:endParaRPr>
          </a:p>
        </p:txBody>
      </p:sp>
      <p:sp>
        <p:nvSpPr>
          <p:cNvPr id="112" name="Google Shape;112;p19"/>
          <p:cNvSpPr txBox="1">
            <a:spLocks noGrp="1"/>
          </p:cNvSpPr>
          <p:nvPr>
            <p:ph type="title"/>
          </p:nvPr>
        </p:nvSpPr>
        <p:spPr>
          <a:xfrm>
            <a:off x="283475" y="1096954"/>
            <a:ext cx="8575800" cy="2757600"/>
          </a:xfrm>
          <a:prstGeom prst="rect">
            <a:avLst/>
          </a:prstGeom>
        </p:spPr>
        <p:txBody>
          <a:bodyPr spcFirstLastPara="1" wrap="square" lIns="0" tIns="0" rIns="91425" bIns="0" anchor="ctr" anchorCtr="0">
            <a:noAutofit/>
          </a:bodyPr>
          <a:lstStyle>
            <a:lvl1pPr lvl="0" algn="ctr">
              <a:lnSpc>
                <a:spcPct val="90000"/>
              </a:lnSpc>
              <a:spcBef>
                <a:spcPts val="0"/>
              </a:spcBef>
              <a:spcAft>
                <a:spcPts val="0"/>
              </a:spcAft>
              <a:buClr>
                <a:schemeClr val="lt1"/>
              </a:buClr>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
        <p:nvSpPr>
          <p:cNvPr id="113" name="Google Shape;113;p19"/>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14" name="Google Shape;114;p19"/>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15" name="Google Shape;115;p19"/>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16" name="Google Shape;116;p19"/>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 Alt 1">
  <p:cSld name="BLANK_1_1_1_1_1_1_1_1">
    <p:spTree>
      <p:nvGrpSpPr>
        <p:cNvPr id="1" name="Shape 117"/>
        <p:cNvGrpSpPr/>
        <p:nvPr/>
      </p:nvGrpSpPr>
      <p:grpSpPr>
        <a:xfrm>
          <a:off x="0" y="0"/>
          <a:ext cx="0" cy="0"/>
          <a:chOff x="0" y="0"/>
          <a:chExt cx="0" cy="0"/>
        </a:xfrm>
      </p:grpSpPr>
      <p:sp>
        <p:nvSpPr>
          <p:cNvPr id="118" name="Google Shape;118;p20"/>
          <p:cNvSpPr txBox="1">
            <a:spLocks noGrp="1"/>
          </p:cNvSpPr>
          <p:nvPr>
            <p:ph type="subTitle" idx="1"/>
          </p:nvPr>
        </p:nvSpPr>
        <p:spPr>
          <a:xfrm>
            <a:off x="284700" y="2574275"/>
            <a:ext cx="4287300" cy="408900"/>
          </a:xfrm>
          <a:prstGeom prst="rect">
            <a:avLst/>
          </a:prstGeom>
        </p:spPr>
        <p:txBody>
          <a:bodyPr spcFirstLastPara="1" wrap="square" lIns="0" tIns="91425" rIns="91425" bIns="91425" anchor="t" anchorCtr="0">
            <a:normAutofit/>
          </a:bodyPr>
          <a:lstStyle>
            <a:lvl1pPr lvl="0">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9pPr>
          </a:lstStyle>
          <a:p>
            <a:endParaRPr/>
          </a:p>
        </p:txBody>
      </p:sp>
      <p:sp>
        <p:nvSpPr>
          <p:cNvPr id="119" name="Google Shape;119;p20"/>
          <p:cNvSpPr/>
          <p:nvPr/>
        </p:nvSpPr>
        <p:spPr>
          <a:xfrm rot="5400000" flipH="1">
            <a:off x="6571675" y="2571675"/>
            <a:ext cx="5143500" cy="5143500"/>
          </a:xfrm>
          <a:prstGeom prst="pie">
            <a:avLst>
              <a:gd name="adj1" fmla="val 21589913"/>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solidFill>
                <a:schemeClr val="dk1"/>
              </a:solidFill>
              <a:latin typeface="Urbanist"/>
              <a:ea typeface="Urbanist"/>
              <a:cs typeface="Urbanist"/>
              <a:sym typeface="Urbanist"/>
            </a:endParaRPr>
          </a:p>
        </p:txBody>
      </p:sp>
      <p:sp>
        <p:nvSpPr>
          <p:cNvPr id="120" name="Google Shape;120;p20"/>
          <p:cNvSpPr/>
          <p:nvPr/>
        </p:nvSpPr>
        <p:spPr>
          <a:xfrm rot="5400000" flipH="1">
            <a:off x="6571675" y="-8"/>
            <a:ext cx="5143500" cy="51435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solidFill>
                <a:schemeClr val="dk1"/>
              </a:solidFill>
              <a:latin typeface="Urbanist"/>
              <a:ea typeface="Urbanist"/>
              <a:cs typeface="Urbanist"/>
              <a:sym typeface="Urbanist"/>
            </a:endParaRPr>
          </a:p>
        </p:txBody>
      </p:sp>
      <p:sp>
        <p:nvSpPr>
          <p:cNvPr id="121" name="Google Shape;121;p20"/>
          <p:cNvSpPr txBox="1">
            <a:spLocks noGrp="1"/>
          </p:cNvSpPr>
          <p:nvPr>
            <p:ph type="title"/>
          </p:nvPr>
        </p:nvSpPr>
        <p:spPr>
          <a:xfrm>
            <a:off x="284700" y="474750"/>
            <a:ext cx="5622600" cy="17943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122" name="Google Shape;122;p20"/>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s">
  <p:cSld name="BLANK_1_1_1_1_1_1_1_1_2">
    <p:spTree>
      <p:nvGrpSpPr>
        <p:cNvPr id="1" name="Shape 123"/>
        <p:cNvGrpSpPr/>
        <p:nvPr/>
      </p:nvGrpSpPr>
      <p:grpSpPr>
        <a:xfrm>
          <a:off x="0" y="0"/>
          <a:ext cx="0" cy="0"/>
          <a:chOff x="0" y="0"/>
          <a:chExt cx="0" cy="0"/>
        </a:xfrm>
      </p:grpSpPr>
      <p:sp>
        <p:nvSpPr>
          <p:cNvPr id="124" name="Google Shape;124;p21"/>
          <p:cNvSpPr txBox="1">
            <a:spLocks noGrp="1"/>
          </p:cNvSpPr>
          <p:nvPr>
            <p:ph type="body" idx="1"/>
          </p:nvPr>
        </p:nvSpPr>
        <p:spPr>
          <a:xfrm>
            <a:off x="379650" y="3500000"/>
            <a:ext cx="1389300" cy="919200"/>
          </a:xfrm>
          <a:prstGeom prst="rect">
            <a:avLst/>
          </a:prstGeom>
        </p:spPr>
        <p:txBody>
          <a:bodyPr spcFirstLastPara="1" wrap="square" lIns="0" tIns="91425" rIns="91425"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125" name="Google Shape;125;p21"/>
          <p:cNvSpPr txBox="1">
            <a:spLocks noGrp="1"/>
          </p:cNvSpPr>
          <p:nvPr>
            <p:ph type="body" idx="2"/>
          </p:nvPr>
        </p:nvSpPr>
        <p:spPr>
          <a:xfrm>
            <a:off x="2255275" y="3500000"/>
            <a:ext cx="1389300" cy="919200"/>
          </a:xfrm>
          <a:prstGeom prst="rect">
            <a:avLst/>
          </a:prstGeom>
        </p:spPr>
        <p:txBody>
          <a:bodyPr spcFirstLastPara="1" wrap="square" lIns="0" tIns="91425" rIns="91425"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126" name="Google Shape;126;p21"/>
          <p:cNvSpPr txBox="1">
            <a:spLocks noGrp="1"/>
          </p:cNvSpPr>
          <p:nvPr>
            <p:ph type="body" idx="3"/>
          </p:nvPr>
        </p:nvSpPr>
        <p:spPr>
          <a:xfrm>
            <a:off x="4130900" y="3500000"/>
            <a:ext cx="1389300" cy="919200"/>
          </a:xfrm>
          <a:prstGeom prst="rect">
            <a:avLst/>
          </a:prstGeom>
        </p:spPr>
        <p:txBody>
          <a:bodyPr spcFirstLastPara="1" wrap="square" lIns="0" tIns="91425" rIns="91425"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127" name="Google Shape;127;p21"/>
          <p:cNvSpPr txBox="1">
            <a:spLocks noGrp="1"/>
          </p:cNvSpPr>
          <p:nvPr>
            <p:ph type="body" idx="4"/>
          </p:nvPr>
        </p:nvSpPr>
        <p:spPr>
          <a:xfrm>
            <a:off x="6006525" y="3500000"/>
            <a:ext cx="1389300" cy="919200"/>
          </a:xfrm>
          <a:prstGeom prst="rect">
            <a:avLst/>
          </a:prstGeom>
        </p:spPr>
        <p:txBody>
          <a:bodyPr spcFirstLastPara="1" wrap="square" lIns="0" tIns="91425" rIns="91425"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128" name="Google Shape;128;p21"/>
          <p:cNvSpPr txBox="1">
            <a:spLocks noGrp="1"/>
          </p:cNvSpPr>
          <p:nvPr>
            <p:ph type="title"/>
          </p:nvPr>
        </p:nvSpPr>
        <p:spPr>
          <a:xfrm>
            <a:off x="308784" y="1188147"/>
            <a:ext cx="7206000" cy="666600"/>
          </a:xfrm>
          <a:prstGeom prst="rect">
            <a:avLst/>
          </a:prstGeom>
        </p:spPr>
        <p:txBody>
          <a:bodyPr spcFirstLastPara="1" wrap="square" lIns="0" tIns="0" rIns="0" bIns="0" anchor="t" anchorCtr="0">
            <a:spAutoFit/>
          </a:bodyPr>
          <a:lstStyle>
            <a:lvl1pPr lvl="0">
              <a:lnSpc>
                <a:spcPct val="90000"/>
              </a:lnSpc>
              <a:spcBef>
                <a:spcPts val="0"/>
              </a:spcBef>
              <a:spcAft>
                <a:spcPts val="0"/>
              </a:spcAft>
              <a:buNone/>
              <a:defRPr/>
            </a:lvl1pPr>
            <a:lvl2pPr lvl="1">
              <a:lnSpc>
                <a:spcPct val="115000"/>
              </a:lnSpc>
              <a:spcBef>
                <a:spcPts val="0"/>
              </a:spcBef>
              <a:spcAft>
                <a:spcPts val="0"/>
              </a:spcAft>
              <a:buNone/>
              <a:defRPr/>
            </a:lvl2pPr>
            <a:lvl3pPr lvl="2">
              <a:lnSpc>
                <a:spcPct val="115000"/>
              </a:lnSpc>
              <a:spcBef>
                <a:spcPts val="0"/>
              </a:spcBef>
              <a:spcAft>
                <a:spcPts val="0"/>
              </a:spcAft>
              <a:buNone/>
              <a:defRPr/>
            </a:lvl3pPr>
            <a:lvl4pPr lvl="3">
              <a:lnSpc>
                <a:spcPct val="115000"/>
              </a:lnSpc>
              <a:spcBef>
                <a:spcPts val="0"/>
              </a:spcBef>
              <a:spcAft>
                <a:spcPts val="0"/>
              </a:spcAft>
              <a:buNone/>
              <a:defRPr/>
            </a:lvl4pPr>
            <a:lvl5pPr lvl="4">
              <a:lnSpc>
                <a:spcPct val="115000"/>
              </a:lnSpc>
              <a:spcBef>
                <a:spcPts val="0"/>
              </a:spcBef>
              <a:spcAft>
                <a:spcPts val="0"/>
              </a:spcAft>
              <a:buNone/>
              <a:defRPr/>
            </a:lvl5pPr>
            <a:lvl6pPr lvl="5">
              <a:lnSpc>
                <a:spcPct val="115000"/>
              </a:lnSpc>
              <a:spcBef>
                <a:spcPts val="0"/>
              </a:spcBef>
              <a:spcAft>
                <a:spcPts val="0"/>
              </a:spcAft>
              <a:buNone/>
              <a:defRPr/>
            </a:lvl6pPr>
            <a:lvl7pPr lvl="6">
              <a:lnSpc>
                <a:spcPct val="115000"/>
              </a:lnSpc>
              <a:spcBef>
                <a:spcPts val="0"/>
              </a:spcBef>
              <a:spcAft>
                <a:spcPts val="0"/>
              </a:spcAft>
              <a:buNone/>
              <a:defRPr/>
            </a:lvl7pPr>
            <a:lvl8pPr lvl="7">
              <a:lnSpc>
                <a:spcPct val="115000"/>
              </a:lnSpc>
              <a:spcBef>
                <a:spcPts val="0"/>
              </a:spcBef>
              <a:spcAft>
                <a:spcPts val="0"/>
              </a:spcAft>
              <a:buNone/>
              <a:defRPr/>
            </a:lvl8pPr>
            <a:lvl9pPr lvl="8">
              <a:lnSpc>
                <a:spcPct val="115000"/>
              </a:lnSpc>
              <a:spcBef>
                <a:spcPts val="0"/>
              </a:spcBef>
              <a:spcAft>
                <a:spcPts val="0"/>
              </a:spcAft>
              <a:buNone/>
              <a:defRPr/>
            </a:lvl9pPr>
          </a:lstStyle>
          <a:p>
            <a:endParaRPr/>
          </a:p>
        </p:txBody>
      </p:sp>
      <p:sp>
        <p:nvSpPr>
          <p:cNvPr id="129" name="Google Shape;129;p21"/>
          <p:cNvSpPr txBox="1">
            <a:spLocks noGrp="1"/>
          </p:cNvSpPr>
          <p:nvPr>
            <p:ph type="subTitle" idx="5"/>
          </p:nvPr>
        </p:nvSpPr>
        <p:spPr>
          <a:xfrm>
            <a:off x="308784" y="1922075"/>
            <a:ext cx="7206000" cy="510600"/>
          </a:xfrm>
          <a:prstGeom prst="rect">
            <a:avLst/>
          </a:prstGeom>
        </p:spPr>
        <p:txBody>
          <a:bodyPr spcFirstLastPara="1" wrap="square" lIns="0" tIns="0" rIns="0" bIns="0" anchor="t" anchorCtr="0">
            <a:norm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0" name="Google Shape;130;p21"/>
          <p:cNvSpPr txBox="1">
            <a:spLocks noGrp="1"/>
          </p:cNvSpPr>
          <p:nvPr>
            <p:ph type="subTitle" idx="6"/>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31" name="Google Shape;131;p21"/>
          <p:cNvSpPr txBox="1">
            <a:spLocks noGrp="1"/>
          </p:cNvSpPr>
          <p:nvPr>
            <p:ph type="subTitle" idx="7"/>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32" name="Google Shape;132;p21"/>
          <p:cNvSpPr txBox="1">
            <a:spLocks noGrp="1"/>
          </p:cNvSpPr>
          <p:nvPr>
            <p:ph type="subTitle" idx="8"/>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33" name="Google Shape;133;p21"/>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hase description - Alt 1">
  <p:cSld name="BLANK_1_1_1_1_1_1_1_1_1_1_1_2">
    <p:spTree>
      <p:nvGrpSpPr>
        <p:cNvPr id="1" name="Shape 134"/>
        <p:cNvGrpSpPr/>
        <p:nvPr/>
      </p:nvGrpSpPr>
      <p:grpSpPr>
        <a:xfrm>
          <a:off x="0" y="0"/>
          <a:ext cx="0" cy="0"/>
          <a:chOff x="0" y="0"/>
          <a:chExt cx="0" cy="0"/>
        </a:xfrm>
      </p:grpSpPr>
      <p:sp>
        <p:nvSpPr>
          <p:cNvPr id="135" name="Google Shape;135;p22"/>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36" name="Google Shape;136;p22"/>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37" name="Google Shape;137;p22"/>
          <p:cNvSpPr/>
          <p:nvPr/>
        </p:nvSpPr>
        <p:spPr>
          <a:xfrm flipH="1">
            <a:off x="7723050" y="2475750"/>
            <a:ext cx="2828100" cy="2657700"/>
          </a:xfrm>
          <a:prstGeom prst="pie">
            <a:avLst>
              <a:gd name="adj1" fmla="val 0"/>
              <a:gd name="adj2" fmla="val 540870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38" name="Google Shape;138;p22"/>
          <p:cNvSpPr/>
          <p:nvPr/>
        </p:nvSpPr>
        <p:spPr>
          <a:xfrm rot="5400000" flipH="1">
            <a:off x="6370150" y="3807650"/>
            <a:ext cx="2688900" cy="2700600"/>
          </a:xfrm>
          <a:prstGeom prst="pie">
            <a:avLst>
              <a:gd name="adj1" fmla="val 0"/>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39" name="Google Shape;139;p22"/>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140" name="Google Shape;140;p22"/>
          <p:cNvSpPr>
            <a:spLocks noGrp="1"/>
          </p:cNvSpPr>
          <p:nvPr>
            <p:ph type="pic" idx="4"/>
          </p:nvPr>
        </p:nvSpPr>
        <p:spPr>
          <a:xfrm>
            <a:off x="6364300" y="0"/>
            <a:ext cx="2779500" cy="3813600"/>
          </a:xfrm>
          <a:prstGeom prst="round2DiagRect">
            <a:avLst>
              <a:gd name="adj1" fmla="val 50000"/>
              <a:gd name="adj2" fmla="val 0"/>
            </a:avLst>
          </a:prstGeom>
          <a:noFill/>
          <a:ln>
            <a:noFill/>
          </a:ln>
        </p:spPr>
      </p:sp>
      <p:sp>
        <p:nvSpPr>
          <p:cNvPr id="141" name="Google Shape;141;p22"/>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4"/>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142" name="Google Shape;142;p22"/>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143" name="Google Shape;143;p22"/>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ase description - Alt 2">
  <p:cSld name="BLANK_1_1_1_1_1_1_1_1_1_1_1_2_1">
    <p:spTree>
      <p:nvGrpSpPr>
        <p:cNvPr id="1" name="Shape 144"/>
        <p:cNvGrpSpPr/>
        <p:nvPr/>
      </p:nvGrpSpPr>
      <p:grpSpPr>
        <a:xfrm>
          <a:off x="0" y="0"/>
          <a:ext cx="0" cy="0"/>
          <a:chOff x="0" y="0"/>
          <a:chExt cx="0" cy="0"/>
        </a:xfrm>
      </p:grpSpPr>
      <p:sp>
        <p:nvSpPr>
          <p:cNvPr id="145" name="Google Shape;145;p23"/>
          <p:cNvSpPr/>
          <p:nvPr/>
        </p:nvSpPr>
        <p:spPr>
          <a:xfrm>
            <a:off x="4902225" y="2293759"/>
            <a:ext cx="2868000" cy="28575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46" name="Google Shape;146;p23"/>
          <p:cNvSpPr/>
          <p:nvPr/>
        </p:nvSpPr>
        <p:spPr>
          <a:xfrm rot="5400000">
            <a:off x="7720466" y="2360662"/>
            <a:ext cx="2851800" cy="2718000"/>
          </a:xfrm>
          <a:prstGeom prst="pie">
            <a:avLst>
              <a:gd name="adj1" fmla="val 0"/>
              <a:gd name="adj2" fmla="val 5398959"/>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47" name="Google Shape;147;p23"/>
          <p:cNvSpPr/>
          <p:nvPr/>
        </p:nvSpPr>
        <p:spPr>
          <a:xfrm>
            <a:off x="6345359" y="7875"/>
            <a:ext cx="2791200" cy="1233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48" name="Google Shape;148;p23"/>
          <p:cNvSpPr txBox="1">
            <a:spLocks noGrp="1"/>
          </p:cNvSpPr>
          <p:nvPr>
            <p:ph type="body" idx="1"/>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149" name="Google Shape;149;p23"/>
          <p:cNvSpPr>
            <a:spLocks noGrp="1"/>
          </p:cNvSpPr>
          <p:nvPr>
            <p:ph type="pic" idx="2"/>
          </p:nvPr>
        </p:nvSpPr>
        <p:spPr>
          <a:xfrm>
            <a:off x="6335600" y="1231675"/>
            <a:ext cx="2808600" cy="2498700"/>
          </a:xfrm>
          <a:prstGeom prst="round1Rect">
            <a:avLst>
              <a:gd name="adj" fmla="val 50000"/>
            </a:avLst>
          </a:prstGeom>
          <a:noFill/>
          <a:ln>
            <a:noFill/>
          </a:ln>
        </p:spPr>
      </p:sp>
      <p:sp>
        <p:nvSpPr>
          <p:cNvPr id="150" name="Google Shape;150;p23"/>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a:endParaRPr/>
          </a:p>
        </p:txBody>
      </p:sp>
      <p:sp>
        <p:nvSpPr>
          <p:cNvPr id="151" name="Google Shape;151;p23"/>
          <p:cNvSpPr txBox="1">
            <a:spLocks noGrp="1"/>
          </p:cNvSpPr>
          <p:nvPr>
            <p:ph type="title" idx="3"/>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152" name="Google Shape;152;p23"/>
          <p:cNvSpPr txBox="1">
            <a:spLocks noGrp="1"/>
          </p:cNvSpPr>
          <p:nvPr>
            <p:ph type="subTitle" idx="4"/>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53" name="Google Shape;153;p23"/>
          <p:cNvSpPr txBox="1">
            <a:spLocks noGrp="1"/>
          </p:cNvSpPr>
          <p:nvPr>
            <p:ph type="subTitle" idx="5"/>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54" name="Google Shape;154;p23"/>
          <p:cNvSpPr txBox="1">
            <a:spLocks noGrp="1"/>
          </p:cNvSpPr>
          <p:nvPr>
            <p:ph type="subTitle" idx="6"/>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55" name="Google Shape;155;p23"/>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 description - Alt 3">
  <p:cSld name="BLANK_1_1_1_1_1_1_1_1_1_1_1_2_1_1">
    <p:spTree>
      <p:nvGrpSpPr>
        <p:cNvPr id="1" name="Shape 156"/>
        <p:cNvGrpSpPr/>
        <p:nvPr/>
      </p:nvGrpSpPr>
      <p:grpSpPr>
        <a:xfrm>
          <a:off x="0" y="0"/>
          <a:ext cx="0" cy="0"/>
          <a:chOff x="0" y="0"/>
          <a:chExt cx="0" cy="0"/>
        </a:xfrm>
      </p:grpSpPr>
      <p:sp>
        <p:nvSpPr>
          <p:cNvPr id="157" name="Google Shape;157;p24"/>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58" name="Google Shape;158;p24"/>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grpSp>
        <p:nvGrpSpPr>
          <p:cNvPr id="159" name="Google Shape;159;p24"/>
          <p:cNvGrpSpPr/>
          <p:nvPr/>
        </p:nvGrpSpPr>
        <p:grpSpPr>
          <a:xfrm>
            <a:off x="6324521" y="8900"/>
            <a:ext cx="2848500" cy="6539200"/>
            <a:chOff x="6324521" y="8900"/>
            <a:chExt cx="2848500" cy="6539200"/>
          </a:xfrm>
        </p:grpSpPr>
        <p:sp>
          <p:nvSpPr>
            <p:cNvPr id="160" name="Google Shape;160;p24"/>
            <p:cNvSpPr/>
            <p:nvPr/>
          </p:nvSpPr>
          <p:spPr>
            <a:xfrm rot="10800000">
              <a:off x="6362475" y="8900"/>
              <a:ext cx="2772600" cy="3700500"/>
            </a:xfrm>
            <a:prstGeom prst="round2SameRect">
              <a:avLst>
                <a:gd name="adj1" fmla="val 5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61" name="Google Shape;161;p24"/>
            <p:cNvSpPr/>
            <p:nvPr/>
          </p:nvSpPr>
          <p:spPr>
            <a:xfrm rot="5400000" flipH="1">
              <a:off x="6319275" y="3734100"/>
              <a:ext cx="2820300" cy="2807700"/>
            </a:xfrm>
            <a:prstGeom prst="pie">
              <a:avLst>
                <a:gd name="adj1" fmla="val 16192689"/>
                <a:gd name="adj2" fmla="val 494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62" name="Google Shape;162;p24"/>
            <p:cNvSpPr/>
            <p:nvPr/>
          </p:nvSpPr>
          <p:spPr>
            <a:xfrm flipH="1">
              <a:off x="6324521" y="2295469"/>
              <a:ext cx="2848500" cy="2847300"/>
            </a:xfrm>
            <a:prstGeom prst="pie">
              <a:avLst>
                <a:gd name="adj1" fmla="val 21590006"/>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grpSp>
      <p:sp>
        <p:nvSpPr>
          <p:cNvPr id="163" name="Google Shape;163;p24"/>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164" name="Google Shape;164;p24"/>
          <p:cNvSpPr>
            <a:spLocks noGrp="1"/>
          </p:cNvSpPr>
          <p:nvPr>
            <p:ph type="pic" idx="4"/>
          </p:nvPr>
        </p:nvSpPr>
        <p:spPr>
          <a:xfrm rot="10800000">
            <a:off x="6324525" y="0"/>
            <a:ext cx="2819400" cy="3715800"/>
          </a:xfrm>
          <a:prstGeom prst="round2SameRect">
            <a:avLst>
              <a:gd name="adj1" fmla="val 50000"/>
              <a:gd name="adj2" fmla="val 0"/>
            </a:avLst>
          </a:prstGeom>
          <a:noFill/>
          <a:ln>
            <a:noFill/>
          </a:ln>
        </p:spPr>
      </p:sp>
      <p:sp>
        <p:nvSpPr>
          <p:cNvPr id="165" name="Google Shape;165;p24"/>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5"/>
                </a:solidFill>
              </a:defRPr>
            </a:lvl1pPr>
            <a:lvl2pPr lvl="1">
              <a:lnSpc>
                <a:spcPct val="115000"/>
              </a:lnSpc>
              <a:spcBef>
                <a:spcPts val="0"/>
              </a:spcBef>
              <a:spcAft>
                <a:spcPts val="0"/>
              </a:spcAft>
              <a:buNone/>
              <a:defRPr sz="3000">
                <a:solidFill>
                  <a:schemeClr val="accent5"/>
                </a:solidFill>
              </a:defRPr>
            </a:lvl2pPr>
            <a:lvl3pPr lvl="2">
              <a:lnSpc>
                <a:spcPct val="115000"/>
              </a:lnSpc>
              <a:spcBef>
                <a:spcPts val="0"/>
              </a:spcBef>
              <a:spcAft>
                <a:spcPts val="0"/>
              </a:spcAft>
              <a:buNone/>
              <a:defRPr sz="3000">
                <a:solidFill>
                  <a:schemeClr val="accent5"/>
                </a:solidFill>
              </a:defRPr>
            </a:lvl3pPr>
            <a:lvl4pPr lvl="3">
              <a:lnSpc>
                <a:spcPct val="115000"/>
              </a:lnSpc>
              <a:spcBef>
                <a:spcPts val="0"/>
              </a:spcBef>
              <a:spcAft>
                <a:spcPts val="0"/>
              </a:spcAft>
              <a:buNone/>
              <a:defRPr sz="3000">
                <a:solidFill>
                  <a:schemeClr val="accent5"/>
                </a:solidFill>
              </a:defRPr>
            </a:lvl4pPr>
            <a:lvl5pPr lvl="4">
              <a:lnSpc>
                <a:spcPct val="115000"/>
              </a:lnSpc>
              <a:spcBef>
                <a:spcPts val="0"/>
              </a:spcBef>
              <a:spcAft>
                <a:spcPts val="0"/>
              </a:spcAft>
              <a:buNone/>
              <a:defRPr sz="3000">
                <a:solidFill>
                  <a:schemeClr val="accent5"/>
                </a:solidFill>
              </a:defRPr>
            </a:lvl5pPr>
            <a:lvl6pPr lvl="5">
              <a:lnSpc>
                <a:spcPct val="115000"/>
              </a:lnSpc>
              <a:spcBef>
                <a:spcPts val="0"/>
              </a:spcBef>
              <a:spcAft>
                <a:spcPts val="0"/>
              </a:spcAft>
              <a:buNone/>
              <a:defRPr sz="3000">
                <a:solidFill>
                  <a:schemeClr val="accent5"/>
                </a:solidFill>
              </a:defRPr>
            </a:lvl6pPr>
            <a:lvl7pPr lvl="6">
              <a:lnSpc>
                <a:spcPct val="115000"/>
              </a:lnSpc>
              <a:spcBef>
                <a:spcPts val="0"/>
              </a:spcBef>
              <a:spcAft>
                <a:spcPts val="0"/>
              </a:spcAft>
              <a:buNone/>
              <a:defRPr sz="3000">
                <a:solidFill>
                  <a:schemeClr val="accent5"/>
                </a:solidFill>
              </a:defRPr>
            </a:lvl7pPr>
            <a:lvl8pPr lvl="7">
              <a:lnSpc>
                <a:spcPct val="115000"/>
              </a:lnSpc>
              <a:spcBef>
                <a:spcPts val="0"/>
              </a:spcBef>
              <a:spcAft>
                <a:spcPts val="0"/>
              </a:spcAft>
              <a:buNone/>
              <a:defRPr sz="3000">
                <a:solidFill>
                  <a:schemeClr val="accent5"/>
                </a:solidFill>
              </a:defRPr>
            </a:lvl8pPr>
            <a:lvl9pPr lvl="8">
              <a:lnSpc>
                <a:spcPct val="115000"/>
              </a:lnSpc>
              <a:spcBef>
                <a:spcPts val="0"/>
              </a:spcBef>
              <a:spcAft>
                <a:spcPts val="0"/>
              </a:spcAft>
              <a:buNone/>
              <a:defRPr sz="3000">
                <a:solidFill>
                  <a:schemeClr val="accent5"/>
                </a:solidFill>
              </a:defRPr>
            </a:lvl9pPr>
          </a:lstStyle>
          <a:p>
            <a:endParaRPr/>
          </a:p>
        </p:txBody>
      </p:sp>
      <p:sp>
        <p:nvSpPr>
          <p:cNvPr id="166" name="Google Shape;166;p24"/>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167" name="Google Shape;167;p24"/>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ase description - Alt 4">
  <p:cSld name="BLANK_1_1_1_1_1_1_1_1_1_1_1_2_1_1_1">
    <p:spTree>
      <p:nvGrpSpPr>
        <p:cNvPr id="1" name="Shape 168"/>
        <p:cNvGrpSpPr/>
        <p:nvPr/>
      </p:nvGrpSpPr>
      <p:grpSpPr>
        <a:xfrm>
          <a:off x="0" y="0"/>
          <a:ext cx="0" cy="0"/>
          <a:chOff x="0" y="0"/>
          <a:chExt cx="0" cy="0"/>
        </a:xfrm>
      </p:grpSpPr>
      <p:sp>
        <p:nvSpPr>
          <p:cNvPr id="169" name="Google Shape;169;p25"/>
          <p:cNvSpPr/>
          <p:nvPr/>
        </p:nvSpPr>
        <p:spPr>
          <a:xfrm>
            <a:off x="7780000" y="10200"/>
            <a:ext cx="1353900" cy="1417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70" name="Google Shape;170;p25"/>
          <p:cNvSpPr/>
          <p:nvPr/>
        </p:nvSpPr>
        <p:spPr>
          <a:xfrm rot="-5400000">
            <a:off x="4934200" y="10025"/>
            <a:ext cx="2845800" cy="2835600"/>
          </a:xfrm>
          <a:prstGeom prst="pie">
            <a:avLst>
              <a:gd name="adj1" fmla="val 0"/>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71" name="Google Shape;171;p25"/>
          <p:cNvSpPr txBox="1">
            <a:spLocks noGrp="1"/>
          </p:cNvSpPr>
          <p:nvPr>
            <p:ph type="body" idx="1"/>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172" name="Google Shape;172;p25"/>
          <p:cNvSpPr>
            <a:spLocks noGrp="1"/>
          </p:cNvSpPr>
          <p:nvPr>
            <p:ph type="pic" idx="2"/>
          </p:nvPr>
        </p:nvSpPr>
        <p:spPr>
          <a:xfrm>
            <a:off x="6355775" y="1418625"/>
            <a:ext cx="2788200" cy="3725100"/>
          </a:xfrm>
          <a:prstGeom prst="round2DiagRect">
            <a:avLst>
              <a:gd name="adj1" fmla="val 50000"/>
              <a:gd name="adj2" fmla="val 0"/>
            </a:avLst>
          </a:prstGeom>
          <a:noFill/>
          <a:ln>
            <a:noFill/>
          </a:ln>
        </p:spPr>
      </p:sp>
      <p:sp>
        <p:nvSpPr>
          <p:cNvPr id="173" name="Google Shape;173;p25"/>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dk2"/>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174" name="Google Shape;174;p25"/>
          <p:cNvSpPr txBox="1">
            <a:spLocks noGrp="1"/>
          </p:cNvSpPr>
          <p:nvPr>
            <p:ph type="title" idx="3"/>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175" name="Google Shape;175;p25"/>
          <p:cNvSpPr txBox="1">
            <a:spLocks noGrp="1"/>
          </p:cNvSpPr>
          <p:nvPr>
            <p:ph type="subTitle" idx="4"/>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76" name="Google Shape;176;p25"/>
          <p:cNvSpPr txBox="1">
            <a:spLocks noGrp="1"/>
          </p:cNvSpPr>
          <p:nvPr>
            <p:ph type="subTitle" idx="5"/>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77" name="Google Shape;177;p25"/>
          <p:cNvSpPr txBox="1">
            <a:spLocks noGrp="1"/>
          </p:cNvSpPr>
          <p:nvPr>
            <p:ph type="subTitle" idx="6"/>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78" name="Google Shape;178;p25"/>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ase description - Alt 5">
  <p:cSld name="CUSTOM_7">
    <p:spTree>
      <p:nvGrpSpPr>
        <p:cNvPr id="1" name="Shape 179"/>
        <p:cNvGrpSpPr/>
        <p:nvPr/>
      </p:nvGrpSpPr>
      <p:grpSpPr>
        <a:xfrm>
          <a:off x="0" y="0"/>
          <a:ext cx="0" cy="0"/>
          <a:chOff x="0" y="0"/>
          <a:chExt cx="0" cy="0"/>
        </a:xfrm>
      </p:grpSpPr>
      <p:sp>
        <p:nvSpPr>
          <p:cNvPr id="180" name="Google Shape;180;p26"/>
          <p:cNvSpPr txBox="1">
            <a:spLocks noGrp="1"/>
          </p:cNvSpPr>
          <p:nvPr>
            <p:ph type="body" idx="1"/>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181" name="Google Shape;181;p26"/>
          <p:cNvSpPr/>
          <p:nvPr/>
        </p:nvSpPr>
        <p:spPr>
          <a:xfrm rot="10800000" flipH="1">
            <a:off x="7069375" y="3760875"/>
            <a:ext cx="1359600" cy="13725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82" name="Google Shape;182;p26"/>
          <p:cNvSpPr/>
          <p:nvPr/>
        </p:nvSpPr>
        <p:spPr>
          <a:xfrm rot="10800000" flipH="1">
            <a:off x="7760700" y="3760875"/>
            <a:ext cx="1372200" cy="13725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83" name="Google Shape;183;p26"/>
          <p:cNvSpPr/>
          <p:nvPr/>
        </p:nvSpPr>
        <p:spPr>
          <a:xfrm>
            <a:off x="6364300" y="3759200"/>
            <a:ext cx="1396500" cy="138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84" name="Google Shape;184;p26"/>
          <p:cNvSpPr>
            <a:spLocks noGrp="1"/>
          </p:cNvSpPr>
          <p:nvPr>
            <p:ph type="pic" idx="2"/>
          </p:nvPr>
        </p:nvSpPr>
        <p:spPr>
          <a:xfrm rot="10800000">
            <a:off x="6364225" y="0"/>
            <a:ext cx="2784600" cy="3775800"/>
          </a:xfrm>
          <a:prstGeom prst="round1Rect">
            <a:avLst>
              <a:gd name="adj" fmla="val 50000"/>
            </a:avLst>
          </a:prstGeom>
          <a:noFill/>
          <a:ln>
            <a:noFill/>
          </a:ln>
        </p:spPr>
      </p:sp>
      <p:sp>
        <p:nvSpPr>
          <p:cNvPr id="185" name="Google Shape;185;p26"/>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6"/>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186" name="Google Shape;186;p26"/>
          <p:cNvSpPr txBox="1">
            <a:spLocks noGrp="1"/>
          </p:cNvSpPr>
          <p:nvPr>
            <p:ph type="title" idx="3"/>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187" name="Google Shape;187;p26"/>
          <p:cNvSpPr txBox="1">
            <a:spLocks noGrp="1"/>
          </p:cNvSpPr>
          <p:nvPr>
            <p:ph type="subTitle" idx="4"/>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88" name="Google Shape;188;p26"/>
          <p:cNvSpPr txBox="1">
            <a:spLocks noGrp="1"/>
          </p:cNvSpPr>
          <p:nvPr>
            <p:ph type="subTitle" idx="5"/>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89" name="Google Shape;189;p26"/>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hase description - Alt 6">
  <p:cSld name="CUSTOM_8">
    <p:spTree>
      <p:nvGrpSpPr>
        <p:cNvPr id="1" name="Shape 190"/>
        <p:cNvGrpSpPr/>
        <p:nvPr/>
      </p:nvGrpSpPr>
      <p:grpSpPr>
        <a:xfrm>
          <a:off x="0" y="0"/>
          <a:ext cx="0" cy="0"/>
          <a:chOff x="0" y="0"/>
          <a:chExt cx="0" cy="0"/>
        </a:xfrm>
      </p:grpSpPr>
      <p:sp>
        <p:nvSpPr>
          <p:cNvPr id="191" name="Google Shape;191;p27"/>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92" name="Google Shape;192;p27"/>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193" name="Google Shape;193;p27"/>
          <p:cNvSpPr/>
          <p:nvPr/>
        </p:nvSpPr>
        <p:spPr>
          <a:xfrm flipH="1">
            <a:off x="7723050" y="2475750"/>
            <a:ext cx="2828100" cy="2657700"/>
          </a:xfrm>
          <a:prstGeom prst="pie">
            <a:avLst>
              <a:gd name="adj1" fmla="val 0"/>
              <a:gd name="adj2" fmla="val 540870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94" name="Google Shape;194;p27"/>
          <p:cNvSpPr/>
          <p:nvPr/>
        </p:nvSpPr>
        <p:spPr>
          <a:xfrm rot="5400000" flipH="1">
            <a:off x="6370150" y="3807650"/>
            <a:ext cx="2688900" cy="2700600"/>
          </a:xfrm>
          <a:prstGeom prst="pie">
            <a:avLst>
              <a:gd name="adj1" fmla="val 0"/>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95" name="Google Shape;195;p27"/>
          <p:cNvSpPr txBox="1">
            <a:spLocks noGrp="1"/>
          </p:cNvSpPr>
          <p:nvPr>
            <p:ph type="body" idx="3"/>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196" name="Google Shape;196;p27"/>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4"/>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197" name="Google Shape;197;p27"/>
          <p:cNvSpPr txBox="1">
            <a:spLocks noGrp="1"/>
          </p:cNvSpPr>
          <p:nvPr>
            <p:ph type="title" idx="4"/>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198" name="Google Shape;198;p27"/>
          <p:cNvSpPr/>
          <p:nvPr/>
        </p:nvSpPr>
        <p:spPr>
          <a:xfrm>
            <a:off x="6375075" y="10125"/>
            <a:ext cx="2757600" cy="3794400"/>
          </a:xfrm>
          <a:prstGeom prst="round2DiagRect">
            <a:avLst>
              <a:gd name="adj1" fmla="val 50000"/>
              <a:gd name="adj2" fmla="val 0"/>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199" name="Google Shape;199;p27"/>
          <p:cNvSpPr txBox="1">
            <a:spLocks noGrp="1"/>
          </p:cNvSpPr>
          <p:nvPr>
            <p:ph type="subTitle" idx="5"/>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00" name="Google Shape;200;p27"/>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hase description - Alt 7">
  <p:cSld name="CUSTOM_8_1">
    <p:spTree>
      <p:nvGrpSpPr>
        <p:cNvPr id="1" name="Shape 201"/>
        <p:cNvGrpSpPr/>
        <p:nvPr/>
      </p:nvGrpSpPr>
      <p:grpSpPr>
        <a:xfrm>
          <a:off x="0" y="0"/>
          <a:ext cx="0" cy="0"/>
          <a:chOff x="0" y="0"/>
          <a:chExt cx="0" cy="0"/>
        </a:xfrm>
      </p:grpSpPr>
      <p:sp>
        <p:nvSpPr>
          <p:cNvPr id="202" name="Google Shape;202;p28"/>
          <p:cNvSpPr/>
          <p:nvPr/>
        </p:nvSpPr>
        <p:spPr>
          <a:xfrm>
            <a:off x="4902225" y="2293759"/>
            <a:ext cx="2868000" cy="28575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03" name="Google Shape;203;p28"/>
          <p:cNvSpPr/>
          <p:nvPr/>
        </p:nvSpPr>
        <p:spPr>
          <a:xfrm rot="5400000">
            <a:off x="7720466" y="2360662"/>
            <a:ext cx="2851800" cy="2718000"/>
          </a:xfrm>
          <a:prstGeom prst="pie">
            <a:avLst>
              <a:gd name="adj1" fmla="val 0"/>
              <a:gd name="adj2" fmla="val 5398959"/>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04" name="Google Shape;204;p28"/>
          <p:cNvSpPr/>
          <p:nvPr/>
        </p:nvSpPr>
        <p:spPr>
          <a:xfrm>
            <a:off x="6345359" y="7875"/>
            <a:ext cx="2791200" cy="12330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05" name="Google Shape;205;p28"/>
          <p:cNvSpPr txBox="1">
            <a:spLocks noGrp="1"/>
          </p:cNvSpPr>
          <p:nvPr>
            <p:ph type="body" idx="1"/>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206" name="Google Shape;206;p28"/>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a:endParaRPr/>
          </a:p>
        </p:txBody>
      </p:sp>
      <p:sp>
        <p:nvSpPr>
          <p:cNvPr id="207" name="Google Shape;207;p28"/>
          <p:cNvSpPr txBox="1">
            <a:spLocks noGrp="1"/>
          </p:cNvSpPr>
          <p:nvPr>
            <p:ph type="title" idx="2"/>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208" name="Google Shape;208;p28"/>
          <p:cNvSpPr txBox="1">
            <a:spLocks noGrp="1"/>
          </p:cNvSpPr>
          <p:nvPr>
            <p:ph type="subTitle" idx="3"/>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09" name="Google Shape;209;p28"/>
          <p:cNvSpPr txBox="1">
            <a:spLocks noGrp="1"/>
          </p:cNvSpPr>
          <p:nvPr>
            <p:ph type="subTitle" idx="4"/>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10" name="Google Shape;210;p28"/>
          <p:cNvSpPr txBox="1">
            <a:spLocks noGrp="1"/>
          </p:cNvSpPr>
          <p:nvPr>
            <p:ph type="subTitle" idx="5"/>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11" name="Google Shape;211;p28"/>
          <p:cNvSpPr/>
          <p:nvPr/>
        </p:nvSpPr>
        <p:spPr>
          <a:xfrm>
            <a:off x="6345359" y="1240774"/>
            <a:ext cx="2801400" cy="2479800"/>
          </a:xfrm>
          <a:prstGeom prst="round1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12" name="Google Shape;212;p28"/>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hase description - Alt 8">
  <p:cSld name="CUSTOM_8_1_1">
    <p:spTree>
      <p:nvGrpSpPr>
        <p:cNvPr id="1" name="Shape 213"/>
        <p:cNvGrpSpPr/>
        <p:nvPr/>
      </p:nvGrpSpPr>
      <p:grpSpPr>
        <a:xfrm>
          <a:off x="0" y="0"/>
          <a:ext cx="0" cy="0"/>
          <a:chOff x="0" y="0"/>
          <a:chExt cx="0" cy="0"/>
        </a:xfrm>
      </p:grpSpPr>
      <p:sp>
        <p:nvSpPr>
          <p:cNvPr id="214" name="Google Shape;214;p29"/>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15" name="Google Shape;215;p29"/>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16" name="Google Shape;216;p29"/>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grpSp>
        <p:nvGrpSpPr>
          <p:cNvPr id="217" name="Google Shape;217;p29"/>
          <p:cNvGrpSpPr/>
          <p:nvPr/>
        </p:nvGrpSpPr>
        <p:grpSpPr>
          <a:xfrm>
            <a:off x="6324521" y="8900"/>
            <a:ext cx="2848500" cy="6539200"/>
            <a:chOff x="6324521" y="8900"/>
            <a:chExt cx="2848500" cy="6539200"/>
          </a:xfrm>
        </p:grpSpPr>
        <p:sp>
          <p:nvSpPr>
            <p:cNvPr id="218" name="Google Shape;218;p29"/>
            <p:cNvSpPr/>
            <p:nvPr/>
          </p:nvSpPr>
          <p:spPr>
            <a:xfrm rot="10800000">
              <a:off x="6362475" y="8900"/>
              <a:ext cx="2772600" cy="3700500"/>
            </a:xfrm>
            <a:prstGeom prst="round2SameRect">
              <a:avLst>
                <a:gd name="adj1" fmla="val 5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19" name="Google Shape;219;p29"/>
            <p:cNvSpPr/>
            <p:nvPr/>
          </p:nvSpPr>
          <p:spPr>
            <a:xfrm rot="5400000" flipH="1">
              <a:off x="6319275" y="3734100"/>
              <a:ext cx="2820300" cy="2807700"/>
            </a:xfrm>
            <a:prstGeom prst="pie">
              <a:avLst>
                <a:gd name="adj1" fmla="val 16192689"/>
                <a:gd name="adj2" fmla="val 4945"/>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20" name="Google Shape;220;p29"/>
            <p:cNvSpPr/>
            <p:nvPr/>
          </p:nvSpPr>
          <p:spPr>
            <a:xfrm flipH="1">
              <a:off x="6324521" y="2295469"/>
              <a:ext cx="2848500" cy="2847300"/>
            </a:xfrm>
            <a:prstGeom prst="pie">
              <a:avLst>
                <a:gd name="adj1" fmla="val 21590006"/>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grpSp>
      <p:sp>
        <p:nvSpPr>
          <p:cNvPr id="221" name="Google Shape;221;p29"/>
          <p:cNvSpPr txBox="1">
            <a:spLocks noGrp="1"/>
          </p:cNvSpPr>
          <p:nvPr>
            <p:ph type="body" idx="4"/>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222" name="Google Shape;222;p29"/>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5"/>
                </a:solidFill>
              </a:defRPr>
            </a:lvl1pPr>
            <a:lvl2pPr lvl="1">
              <a:lnSpc>
                <a:spcPct val="115000"/>
              </a:lnSpc>
              <a:spcBef>
                <a:spcPts val="0"/>
              </a:spcBef>
              <a:spcAft>
                <a:spcPts val="0"/>
              </a:spcAft>
              <a:buNone/>
              <a:defRPr sz="3000">
                <a:solidFill>
                  <a:schemeClr val="accent5"/>
                </a:solidFill>
              </a:defRPr>
            </a:lvl2pPr>
            <a:lvl3pPr lvl="2">
              <a:lnSpc>
                <a:spcPct val="115000"/>
              </a:lnSpc>
              <a:spcBef>
                <a:spcPts val="0"/>
              </a:spcBef>
              <a:spcAft>
                <a:spcPts val="0"/>
              </a:spcAft>
              <a:buNone/>
              <a:defRPr sz="3000">
                <a:solidFill>
                  <a:schemeClr val="accent5"/>
                </a:solidFill>
              </a:defRPr>
            </a:lvl3pPr>
            <a:lvl4pPr lvl="3">
              <a:lnSpc>
                <a:spcPct val="115000"/>
              </a:lnSpc>
              <a:spcBef>
                <a:spcPts val="0"/>
              </a:spcBef>
              <a:spcAft>
                <a:spcPts val="0"/>
              </a:spcAft>
              <a:buNone/>
              <a:defRPr sz="3000">
                <a:solidFill>
                  <a:schemeClr val="accent5"/>
                </a:solidFill>
              </a:defRPr>
            </a:lvl4pPr>
            <a:lvl5pPr lvl="4">
              <a:lnSpc>
                <a:spcPct val="115000"/>
              </a:lnSpc>
              <a:spcBef>
                <a:spcPts val="0"/>
              </a:spcBef>
              <a:spcAft>
                <a:spcPts val="0"/>
              </a:spcAft>
              <a:buNone/>
              <a:defRPr sz="3000">
                <a:solidFill>
                  <a:schemeClr val="accent5"/>
                </a:solidFill>
              </a:defRPr>
            </a:lvl5pPr>
            <a:lvl6pPr lvl="5">
              <a:lnSpc>
                <a:spcPct val="115000"/>
              </a:lnSpc>
              <a:spcBef>
                <a:spcPts val="0"/>
              </a:spcBef>
              <a:spcAft>
                <a:spcPts val="0"/>
              </a:spcAft>
              <a:buNone/>
              <a:defRPr sz="3000">
                <a:solidFill>
                  <a:schemeClr val="accent5"/>
                </a:solidFill>
              </a:defRPr>
            </a:lvl6pPr>
            <a:lvl7pPr lvl="6">
              <a:lnSpc>
                <a:spcPct val="115000"/>
              </a:lnSpc>
              <a:spcBef>
                <a:spcPts val="0"/>
              </a:spcBef>
              <a:spcAft>
                <a:spcPts val="0"/>
              </a:spcAft>
              <a:buNone/>
              <a:defRPr sz="3000">
                <a:solidFill>
                  <a:schemeClr val="accent5"/>
                </a:solidFill>
              </a:defRPr>
            </a:lvl7pPr>
            <a:lvl8pPr lvl="7">
              <a:lnSpc>
                <a:spcPct val="115000"/>
              </a:lnSpc>
              <a:spcBef>
                <a:spcPts val="0"/>
              </a:spcBef>
              <a:spcAft>
                <a:spcPts val="0"/>
              </a:spcAft>
              <a:buNone/>
              <a:defRPr sz="3000">
                <a:solidFill>
                  <a:schemeClr val="accent5"/>
                </a:solidFill>
              </a:defRPr>
            </a:lvl8pPr>
            <a:lvl9pPr lvl="8">
              <a:lnSpc>
                <a:spcPct val="115000"/>
              </a:lnSpc>
              <a:spcBef>
                <a:spcPts val="0"/>
              </a:spcBef>
              <a:spcAft>
                <a:spcPts val="0"/>
              </a:spcAft>
              <a:buNone/>
              <a:defRPr sz="3000">
                <a:solidFill>
                  <a:schemeClr val="accent5"/>
                </a:solidFill>
              </a:defRPr>
            </a:lvl9pPr>
          </a:lstStyle>
          <a:p>
            <a:endParaRPr/>
          </a:p>
        </p:txBody>
      </p:sp>
      <p:sp>
        <p:nvSpPr>
          <p:cNvPr id="223" name="Google Shape;223;p29"/>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224" name="Google Shape;224;p29"/>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hase description - Alt 9">
  <p:cSld name="CUSTOM_8_1_1_1">
    <p:spTree>
      <p:nvGrpSpPr>
        <p:cNvPr id="1" name="Shape 225"/>
        <p:cNvGrpSpPr/>
        <p:nvPr/>
      </p:nvGrpSpPr>
      <p:grpSpPr>
        <a:xfrm>
          <a:off x="0" y="0"/>
          <a:ext cx="0" cy="0"/>
          <a:chOff x="0" y="0"/>
          <a:chExt cx="0" cy="0"/>
        </a:xfrm>
      </p:grpSpPr>
      <p:sp>
        <p:nvSpPr>
          <p:cNvPr id="226" name="Google Shape;226;p30"/>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27" name="Google Shape;227;p30"/>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28" name="Google Shape;228;p30"/>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29" name="Google Shape;229;p30"/>
          <p:cNvSpPr/>
          <p:nvPr/>
        </p:nvSpPr>
        <p:spPr>
          <a:xfrm>
            <a:off x="7780000" y="10200"/>
            <a:ext cx="1353900" cy="14175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30" name="Google Shape;230;p30"/>
          <p:cNvSpPr/>
          <p:nvPr/>
        </p:nvSpPr>
        <p:spPr>
          <a:xfrm rot="-5400000">
            <a:off x="4934200" y="10025"/>
            <a:ext cx="2845800" cy="2835600"/>
          </a:xfrm>
          <a:prstGeom prst="pie">
            <a:avLst>
              <a:gd name="adj1" fmla="val 0"/>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31" name="Google Shape;231;p30"/>
          <p:cNvSpPr txBox="1">
            <a:spLocks noGrp="1"/>
          </p:cNvSpPr>
          <p:nvPr>
            <p:ph type="body" idx="4"/>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232" name="Google Shape;232;p30"/>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dk2"/>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233" name="Google Shape;233;p30"/>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234" name="Google Shape;234;p30"/>
          <p:cNvSpPr/>
          <p:nvPr/>
        </p:nvSpPr>
        <p:spPr>
          <a:xfrm>
            <a:off x="6366275" y="1427825"/>
            <a:ext cx="2768100" cy="3705300"/>
          </a:xfrm>
          <a:prstGeom prst="round2DiagRect">
            <a:avLst>
              <a:gd name="adj1" fmla="val 50000"/>
              <a:gd name="adj2" fmla="val 0"/>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35" name="Google Shape;235;p30"/>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hase description - Alt 10">
  <p:cSld name="CUSTOM_8_1_1_1_1">
    <p:spTree>
      <p:nvGrpSpPr>
        <p:cNvPr id="1" name="Shape 236"/>
        <p:cNvGrpSpPr/>
        <p:nvPr/>
      </p:nvGrpSpPr>
      <p:grpSpPr>
        <a:xfrm>
          <a:off x="0" y="0"/>
          <a:ext cx="0" cy="0"/>
          <a:chOff x="0" y="0"/>
          <a:chExt cx="0" cy="0"/>
        </a:xfrm>
      </p:grpSpPr>
      <p:sp>
        <p:nvSpPr>
          <p:cNvPr id="237" name="Google Shape;237;p31"/>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38" name="Google Shape;238;p31"/>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39" name="Google Shape;239;p31"/>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40" name="Google Shape;240;p31"/>
          <p:cNvSpPr txBox="1">
            <a:spLocks noGrp="1"/>
          </p:cNvSpPr>
          <p:nvPr>
            <p:ph type="body" idx="4"/>
          </p:nvPr>
        </p:nvSpPr>
        <p:spPr>
          <a:xfrm>
            <a:off x="286425" y="2475750"/>
            <a:ext cx="4290600" cy="919200"/>
          </a:xfrm>
          <a:prstGeom prst="rect">
            <a:avLst/>
          </a:prstGeom>
        </p:spPr>
        <p:txBody>
          <a:bodyPr spcFirstLastPara="1" wrap="square" lIns="0" tIns="91425" rIns="91425" bIns="91425" anchor="t" anchorCtr="0">
            <a:noAutofit/>
          </a:bodyPr>
          <a:lstStyle>
            <a:lvl1pPr marL="457200" lvl="0" indent="-298450">
              <a:lnSpc>
                <a:spcPct val="100000"/>
              </a:lnSpc>
              <a:spcBef>
                <a:spcPts val="0"/>
              </a:spcBef>
              <a:spcAft>
                <a:spcPts val="0"/>
              </a:spcAft>
              <a:buSzPts val="1100"/>
              <a:buChar char="●"/>
              <a:defRPr/>
            </a:lvl1pPr>
            <a:lvl2pPr marL="914400" lvl="1" indent="-298450">
              <a:lnSpc>
                <a:spcPct val="100000"/>
              </a:lnSpc>
              <a:spcBef>
                <a:spcPts val="0"/>
              </a:spcBef>
              <a:spcAft>
                <a:spcPts val="0"/>
              </a:spcAft>
              <a:buSzPts val="1100"/>
              <a:buChar char="○"/>
              <a:defRPr/>
            </a:lvl2pPr>
            <a:lvl3pPr marL="1371600" lvl="2" indent="-298450">
              <a:lnSpc>
                <a:spcPct val="100000"/>
              </a:lnSpc>
              <a:spcBef>
                <a:spcPts val="0"/>
              </a:spcBef>
              <a:spcAft>
                <a:spcPts val="0"/>
              </a:spcAft>
              <a:buSzPts val="1100"/>
              <a:buChar char="■"/>
              <a:defRPr/>
            </a:lvl3pPr>
            <a:lvl4pPr marL="1828800" lvl="3" indent="-298450">
              <a:lnSpc>
                <a:spcPct val="100000"/>
              </a:lnSpc>
              <a:spcBef>
                <a:spcPts val="0"/>
              </a:spcBef>
              <a:spcAft>
                <a:spcPts val="0"/>
              </a:spcAft>
              <a:buSzPts val="1100"/>
              <a:buChar char="●"/>
              <a:defRPr/>
            </a:lvl4pPr>
            <a:lvl5pPr marL="2286000" lvl="4" indent="-298450">
              <a:lnSpc>
                <a:spcPct val="100000"/>
              </a:lnSpc>
              <a:spcBef>
                <a:spcPts val="0"/>
              </a:spcBef>
              <a:spcAft>
                <a:spcPts val="0"/>
              </a:spcAft>
              <a:buSzPts val="1100"/>
              <a:buChar char="○"/>
              <a:defRPr/>
            </a:lvl5pPr>
            <a:lvl6pPr marL="2743200" lvl="5" indent="-298450">
              <a:lnSpc>
                <a:spcPct val="100000"/>
              </a:lnSpc>
              <a:spcBef>
                <a:spcPts val="0"/>
              </a:spcBef>
              <a:spcAft>
                <a:spcPts val="0"/>
              </a:spcAft>
              <a:buSzPts val="1100"/>
              <a:buChar char="■"/>
              <a:defRPr/>
            </a:lvl6pPr>
            <a:lvl7pPr marL="3200400" lvl="6" indent="-298450">
              <a:lnSpc>
                <a:spcPct val="100000"/>
              </a:lnSpc>
              <a:spcBef>
                <a:spcPts val="0"/>
              </a:spcBef>
              <a:spcAft>
                <a:spcPts val="0"/>
              </a:spcAft>
              <a:buSzPts val="1100"/>
              <a:buChar char="●"/>
              <a:defRPr/>
            </a:lvl7pPr>
            <a:lvl8pPr marL="3657600" lvl="7" indent="-298450">
              <a:lnSpc>
                <a:spcPct val="100000"/>
              </a:lnSpc>
              <a:spcBef>
                <a:spcPts val="0"/>
              </a:spcBef>
              <a:spcAft>
                <a:spcPts val="0"/>
              </a:spcAft>
              <a:buSzPts val="1100"/>
              <a:buChar char="○"/>
              <a:defRPr/>
            </a:lvl8pPr>
            <a:lvl9pPr marL="4114800" lvl="8" indent="-298450">
              <a:lnSpc>
                <a:spcPct val="100000"/>
              </a:lnSpc>
              <a:spcBef>
                <a:spcPts val="0"/>
              </a:spcBef>
              <a:spcAft>
                <a:spcPts val="0"/>
              </a:spcAft>
              <a:buSzPts val="1100"/>
              <a:buChar char="■"/>
              <a:defRPr/>
            </a:lvl9pPr>
          </a:lstStyle>
          <a:p>
            <a:endParaRPr/>
          </a:p>
        </p:txBody>
      </p:sp>
      <p:sp>
        <p:nvSpPr>
          <p:cNvPr id="241" name="Google Shape;241;p31"/>
          <p:cNvSpPr/>
          <p:nvPr/>
        </p:nvSpPr>
        <p:spPr>
          <a:xfrm rot="10800000" flipH="1">
            <a:off x="7069375" y="3773775"/>
            <a:ext cx="1359600" cy="13596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42" name="Google Shape;242;p31"/>
          <p:cNvSpPr/>
          <p:nvPr/>
        </p:nvSpPr>
        <p:spPr>
          <a:xfrm rot="10800000" flipH="1">
            <a:off x="7760700" y="3773775"/>
            <a:ext cx="1372200" cy="1359600"/>
          </a:xfrm>
          <a:prstGeom prst="pie">
            <a:avLst>
              <a:gd name="adj1" fmla="val 16192689"/>
              <a:gd name="adj2" fmla="val 540870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43" name="Google Shape;243;p31"/>
          <p:cNvSpPr/>
          <p:nvPr/>
        </p:nvSpPr>
        <p:spPr>
          <a:xfrm>
            <a:off x="6364300" y="3759200"/>
            <a:ext cx="1396500" cy="138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44" name="Google Shape;244;p31"/>
          <p:cNvSpPr txBox="1">
            <a:spLocks noGrp="1"/>
          </p:cNvSpPr>
          <p:nvPr>
            <p:ph type="title"/>
          </p:nvPr>
        </p:nvSpPr>
        <p:spPr>
          <a:xfrm>
            <a:off x="284700" y="919249"/>
            <a:ext cx="5622600" cy="8139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sz="3000">
                <a:solidFill>
                  <a:schemeClr val="accent6"/>
                </a:solidFill>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a:endParaRPr/>
          </a:p>
        </p:txBody>
      </p:sp>
      <p:sp>
        <p:nvSpPr>
          <p:cNvPr id="245" name="Google Shape;245;p31"/>
          <p:cNvSpPr txBox="1">
            <a:spLocks noGrp="1"/>
          </p:cNvSpPr>
          <p:nvPr>
            <p:ph type="title" idx="5"/>
          </p:nvPr>
        </p:nvSpPr>
        <p:spPr>
          <a:xfrm>
            <a:off x="284700" y="1692899"/>
            <a:ext cx="5622600" cy="813900"/>
          </a:xfrm>
          <a:prstGeom prst="rect">
            <a:avLst/>
          </a:prstGeom>
        </p:spPr>
        <p:txBody>
          <a:bodyPr spcFirstLastPara="1" wrap="square" lIns="0" tIns="91425" rIns="91425" bIns="0" anchor="t" anchorCtr="0">
            <a:noAutofit/>
          </a:bodyPr>
          <a:lstStyle>
            <a:lvl1pPr lvl="0">
              <a:lnSpc>
                <a:spcPct val="90000"/>
              </a:lnSpc>
              <a:spcBef>
                <a:spcPts val="0"/>
              </a:spcBef>
              <a:spcAft>
                <a:spcPts val="0"/>
              </a:spcAft>
              <a:buNone/>
              <a:defRPr sz="3000">
                <a:latin typeface="Poppins"/>
                <a:ea typeface="Poppins"/>
                <a:cs typeface="Poppins"/>
                <a:sym typeface="Poppins"/>
              </a:defRPr>
            </a:lvl1pPr>
            <a:lvl2pPr lvl="1">
              <a:lnSpc>
                <a:spcPct val="115000"/>
              </a:lnSpc>
              <a:spcBef>
                <a:spcPts val="0"/>
              </a:spcBef>
              <a:spcAft>
                <a:spcPts val="0"/>
              </a:spcAft>
              <a:buNone/>
              <a:defRPr sz="3000">
                <a:latin typeface="Poppins"/>
                <a:ea typeface="Poppins"/>
                <a:cs typeface="Poppins"/>
                <a:sym typeface="Poppins"/>
              </a:defRPr>
            </a:lvl2pPr>
            <a:lvl3pPr lvl="2">
              <a:lnSpc>
                <a:spcPct val="115000"/>
              </a:lnSpc>
              <a:spcBef>
                <a:spcPts val="0"/>
              </a:spcBef>
              <a:spcAft>
                <a:spcPts val="0"/>
              </a:spcAft>
              <a:buNone/>
              <a:defRPr sz="3000">
                <a:latin typeface="Poppins"/>
                <a:ea typeface="Poppins"/>
                <a:cs typeface="Poppins"/>
                <a:sym typeface="Poppins"/>
              </a:defRPr>
            </a:lvl3pPr>
            <a:lvl4pPr lvl="3">
              <a:lnSpc>
                <a:spcPct val="115000"/>
              </a:lnSpc>
              <a:spcBef>
                <a:spcPts val="0"/>
              </a:spcBef>
              <a:spcAft>
                <a:spcPts val="0"/>
              </a:spcAft>
              <a:buNone/>
              <a:defRPr sz="3000">
                <a:latin typeface="Poppins"/>
                <a:ea typeface="Poppins"/>
                <a:cs typeface="Poppins"/>
                <a:sym typeface="Poppins"/>
              </a:defRPr>
            </a:lvl4pPr>
            <a:lvl5pPr lvl="4">
              <a:lnSpc>
                <a:spcPct val="115000"/>
              </a:lnSpc>
              <a:spcBef>
                <a:spcPts val="0"/>
              </a:spcBef>
              <a:spcAft>
                <a:spcPts val="0"/>
              </a:spcAft>
              <a:buNone/>
              <a:defRPr sz="3000">
                <a:latin typeface="Poppins"/>
                <a:ea typeface="Poppins"/>
                <a:cs typeface="Poppins"/>
                <a:sym typeface="Poppins"/>
              </a:defRPr>
            </a:lvl5pPr>
            <a:lvl6pPr lvl="5">
              <a:lnSpc>
                <a:spcPct val="115000"/>
              </a:lnSpc>
              <a:spcBef>
                <a:spcPts val="0"/>
              </a:spcBef>
              <a:spcAft>
                <a:spcPts val="0"/>
              </a:spcAft>
              <a:buNone/>
              <a:defRPr sz="3000">
                <a:latin typeface="Poppins"/>
                <a:ea typeface="Poppins"/>
                <a:cs typeface="Poppins"/>
                <a:sym typeface="Poppins"/>
              </a:defRPr>
            </a:lvl6pPr>
            <a:lvl7pPr lvl="6">
              <a:lnSpc>
                <a:spcPct val="115000"/>
              </a:lnSpc>
              <a:spcBef>
                <a:spcPts val="0"/>
              </a:spcBef>
              <a:spcAft>
                <a:spcPts val="0"/>
              </a:spcAft>
              <a:buNone/>
              <a:defRPr sz="3000">
                <a:latin typeface="Poppins"/>
                <a:ea typeface="Poppins"/>
                <a:cs typeface="Poppins"/>
                <a:sym typeface="Poppins"/>
              </a:defRPr>
            </a:lvl7pPr>
            <a:lvl8pPr lvl="7">
              <a:lnSpc>
                <a:spcPct val="115000"/>
              </a:lnSpc>
              <a:spcBef>
                <a:spcPts val="0"/>
              </a:spcBef>
              <a:spcAft>
                <a:spcPts val="0"/>
              </a:spcAft>
              <a:buNone/>
              <a:defRPr sz="3000">
                <a:latin typeface="Poppins"/>
                <a:ea typeface="Poppins"/>
                <a:cs typeface="Poppins"/>
                <a:sym typeface="Poppins"/>
              </a:defRPr>
            </a:lvl8pPr>
            <a:lvl9pPr lvl="8">
              <a:lnSpc>
                <a:spcPct val="115000"/>
              </a:lnSpc>
              <a:spcBef>
                <a:spcPts val="0"/>
              </a:spcBef>
              <a:spcAft>
                <a:spcPts val="0"/>
              </a:spcAft>
              <a:buNone/>
              <a:defRPr sz="3000">
                <a:latin typeface="Poppins"/>
                <a:ea typeface="Poppins"/>
                <a:cs typeface="Poppins"/>
                <a:sym typeface="Poppins"/>
              </a:defRPr>
            </a:lvl9pPr>
          </a:lstStyle>
          <a:p>
            <a:endParaRPr/>
          </a:p>
        </p:txBody>
      </p:sp>
      <p:sp>
        <p:nvSpPr>
          <p:cNvPr id="246" name="Google Shape;246;p31"/>
          <p:cNvSpPr/>
          <p:nvPr/>
        </p:nvSpPr>
        <p:spPr>
          <a:xfrm rot="10800000">
            <a:off x="6377600" y="8800"/>
            <a:ext cx="2758800" cy="3754200"/>
          </a:xfrm>
          <a:prstGeom prst="round1Rect">
            <a:avLst>
              <a:gd name="adj" fmla="val 50000"/>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47" name="Google Shape;247;p31"/>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 Alt 1">
  <p:cSld name="BLANK_1_1_1_1_1_1_1_1_1_1_1_1">
    <p:spTree>
      <p:nvGrpSpPr>
        <p:cNvPr id="1" name="Shape 248"/>
        <p:cNvGrpSpPr/>
        <p:nvPr/>
      </p:nvGrpSpPr>
      <p:grpSpPr>
        <a:xfrm>
          <a:off x="0" y="0"/>
          <a:ext cx="0" cy="0"/>
          <a:chOff x="0" y="0"/>
          <a:chExt cx="0" cy="0"/>
        </a:xfrm>
      </p:grpSpPr>
      <p:sp>
        <p:nvSpPr>
          <p:cNvPr id="249" name="Google Shape;249;p32"/>
          <p:cNvSpPr txBox="1">
            <a:spLocks noGrp="1"/>
          </p:cNvSpPr>
          <p:nvPr>
            <p:ph type="subTitle" idx="1"/>
          </p:nvPr>
        </p:nvSpPr>
        <p:spPr>
          <a:xfrm>
            <a:off x="3389025" y="1197289"/>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50" name="Google Shape;250;p32"/>
          <p:cNvSpPr/>
          <p:nvPr/>
        </p:nvSpPr>
        <p:spPr>
          <a:xfrm flipH="1">
            <a:off x="1350000" y="2442900"/>
            <a:ext cx="2849100" cy="2700600"/>
          </a:xfrm>
          <a:prstGeom prst="pie">
            <a:avLst>
              <a:gd name="adj1" fmla="val 21586474"/>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51" name="Google Shape;251;p32"/>
          <p:cNvSpPr/>
          <p:nvPr/>
        </p:nvSpPr>
        <p:spPr>
          <a:xfrm rot="5400000" flipH="1">
            <a:off x="-6000" y="3795800"/>
            <a:ext cx="2712600" cy="2700600"/>
          </a:xfrm>
          <a:prstGeom prst="pie">
            <a:avLst>
              <a:gd name="adj1" fmla="val 2531"/>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52" name="Google Shape;252;p32"/>
          <p:cNvSpPr/>
          <p:nvPr/>
        </p:nvSpPr>
        <p:spPr>
          <a:xfrm rot="5400000" flipH="1">
            <a:off x="-125" y="2402250"/>
            <a:ext cx="2775600" cy="2775600"/>
          </a:xfrm>
          <a:prstGeom prst="pie">
            <a:avLst>
              <a:gd name="adj1" fmla="val 16192689"/>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53" name="Google Shape;253;p32"/>
          <p:cNvSpPr txBox="1">
            <a:spLocks noGrp="1"/>
          </p:cNvSpPr>
          <p:nvPr>
            <p:ph type="subTitle" idx="2"/>
          </p:nvPr>
        </p:nvSpPr>
        <p:spPr>
          <a:xfrm>
            <a:off x="3389025" y="2341214"/>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54" name="Google Shape;254;p32"/>
          <p:cNvSpPr txBox="1">
            <a:spLocks noGrp="1"/>
          </p:cNvSpPr>
          <p:nvPr>
            <p:ph type="subTitle" idx="3"/>
          </p:nvPr>
        </p:nvSpPr>
        <p:spPr>
          <a:xfrm>
            <a:off x="3389025" y="3485139"/>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55" name="Google Shape;255;p32"/>
          <p:cNvSpPr txBox="1">
            <a:spLocks noGrp="1"/>
          </p:cNvSpPr>
          <p:nvPr>
            <p:ph type="subTitle" idx="4"/>
          </p:nvPr>
        </p:nvSpPr>
        <p:spPr>
          <a:xfrm>
            <a:off x="6335550" y="1197289"/>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56" name="Google Shape;256;p32"/>
          <p:cNvSpPr txBox="1">
            <a:spLocks noGrp="1"/>
          </p:cNvSpPr>
          <p:nvPr>
            <p:ph type="subTitle" idx="5"/>
          </p:nvPr>
        </p:nvSpPr>
        <p:spPr>
          <a:xfrm>
            <a:off x="6335550" y="2341214"/>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57" name="Google Shape;257;p32"/>
          <p:cNvSpPr txBox="1">
            <a:spLocks noGrp="1"/>
          </p:cNvSpPr>
          <p:nvPr>
            <p:ph type="subTitle" idx="6"/>
          </p:nvPr>
        </p:nvSpPr>
        <p:spPr>
          <a:xfrm>
            <a:off x="6335550" y="3485139"/>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58" name="Google Shape;258;p32"/>
          <p:cNvSpPr txBox="1">
            <a:spLocks noGrp="1"/>
          </p:cNvSpPr>
          <p:nvPr>
            <p:ph type="title"/>
          </p:nvPr>
        </p:nvSpPr>
        <p:spPr>
          <a:xfrm>
            <a:off x="284700" y="286200"/>
            <a:ext cx="2860800" cy="17328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259" name="Google Shape;259;p32"/>
          <p:cNvSpPr txBox="1">
            <a:spLocks noGrp="1"/>
          </p:cNvSpPr>
          <p:nvPr>
            <p:ph type="subTitle" idx="7"/>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60" name="Google Shape;260;p32"/>
          <p:cNvSpPr txBox="1">
            <a:spLocks noGrp="1"/>
          </p:cNvSpPr>
          <p:nvPr>
            <p:ph type="subTitle" idx="8"/>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61" name="Google Shape;261;p32"/>
          <p:cNvSpPr txBox="1">
            <a:spLocks noGrp="1"/>
          </p:cNvSpPr>
          <p:nvPr>
            <p:ph type="subTitle" idx="9"/>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62" name="Google Shape;262;p32"/>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genda - Alt 2">
  <p:cSld name="BLANK_1_1_1_1_1_1_1_1_1_1_1_1_2">
    <p:spTree>
      <p:nvGrpSpPr>
        <p:cNvPr id="1" name="Shape 263"/>
        <p:cNvGrpSpPr/>
        <p:nvPr/>
      </p:nvGrpSpPr>
      <p:grpSpPr>
        <a:xfrm>
          <a:off x="0" y="0"/>
          <a:ext cx="0" cy="0"/>
          <a:chOff x="0" y="0"/>
          <a:chExt cx="0" cy="0"/>
        </a:xfrm>
      </p:grpSpPr>
      <p:sp>
        <p:nvSpPr>
          <p:cNvPr id="264" name="Google Shape;264;p33"/>
          <p:cNvSpPr/>
          <p:nvPr/>
        </p:nvSpPr>
        <p:spPr>
          <a:xfrm rot="-5400000">
            <a:off x="-2575150" y="-150"/>
            <a:ext cx="5143800" cy="5143500"/>
          </a:xfrm>
          <a:prstGeom prst="pie">
            <a:avLst>
              <a:gd name="adj1" fmla="val 3746"/>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65" name="Google Shape;265;p33"/>
          <p:cNvSpPr/>
          <p:nvPr/>
        </p:nvSpPr>
        <p:spPr>
          <a:xfrm rot="5400000">
            <a:off x="-3261" y="1"/>
            <a:ext cx="5143500" cy="5143500"/>
          </a:xfrm>
          <a:prstGeom prst="pie">
            <a:avLst>
              <a:gd name="adj1" fmla="val 0"/>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66" name="Google Shape;266;p33"/>
          <p:cNvSpPr txBox="1">
            <a:spLocks noGrp="1"/>
          </p:cNvSpPr>
          <p:nvPr>
            <p:ph type="subTitle" idx="1"/>
          </p:nvPr>
        </p:nvSpPr>
        <p:spPr>
          <a:xfrm>
            <a:off x="3236625" y="1936752"/>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67" name="Google Shape;267;p33"/>
          <p:cNvSpPr txBox="1">
            <a:spLocks noGrp="1"/>
          </p:cNvSpPr>
          <p:nvPr>
            <p:ph type="subTitle" idx="2"/>
          </p:nvPr>
        </p:nvSpPr>
        <p:spPr>
          <a:xfrm>
            <a:off x="3236625" y="2920654"/>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68" name="Google Shape;268;p33"/>
          <p:cNvSpPr txBox="1">
            <a:spLocks noGrp="1"/>
          </p:cNvSpPr>
          <p:nvPr>
            <p:ph type="subTitle" idx="3"/>
          </p:nvPr>
        </p:nvSpPr>
        <p:spPr>
          <a:xfrm>
            <a:off x="3236625" y="3912436"/>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69" name="Google Shape;269;p33"/>
          <p:cNvSpPr txBox="1">
            <a:spLocks noGrp="1"/>
          </p:cNvSpPr>
          <p:nvPr>
            <p:ph type="subTitle" idx="4"/>
          </p:nvPr>
        </p:nvSpPr>
        <p:spPr>
          <a:xfrm>
            <a:off x="6183150" y="1936752"/>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70" name="Google Shape;270;p33"/>
          <p:cNvSpPr txBox="1">
            <a:spLocks noGrp="1"/>
          </p:cNvSpPr>
          <p:nvPr>
            <p:ph type="subTitle" idx="5"/>
          </p:nvPr>
        </p:nvSpPr>
        <p:spPr>
          <a:xfrm>
            <a:off x="6183150" y="2920654"/>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71" name="Google Shape;271;p33"/>
          <p:cNvSpPr txBox="1">
            <a:spLocks noGrp="1"/>
          </p:cNvSpPr>
          <p:nvPr>
            <p:ph type="subTitle" idx="6"/>
          </p:nvPr>
        </p:nvSpPr>
        <p:spPr>
          <a:xfrm>
            <a:off x="6183150" y="3912436"/>
            <a:ext cx="2331300" cy="8934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600"/>
              <a:buFont typeface="Poppins"/>
              <a:buNone/>
              <a:defRPr sz="1600" b="1">
                <a:latin typeface="Poppins"/>
                <a:ea typeface="Poppins"/>
                <a:cs typeface="Poppins"/>
                <a:sym typeface="Poppins"/>
              </a:defRPr>
            </a:lvl1pPr>
            <a:lvl2pPr lvl="1">
              <a:spcBef>
                <a:spcPts val="0"/>
              </a:spcBef>
              <a:spcAft>
                <a:spcPts val="0"/>
              </a:spcAft>
              <a:buClr>
                <a:schemeClr val="lt1"/>
              </a:buClr>
              <a:buSzPts val="1600"/>
              <a:buFont typeface="Poppins"/>
              <a:buNone/>
              <a:defRPr sz="1600" b="1">
                <a:latin typeface="Poppins"/>
                <a:ea typeface="Poppins"/>
                <a:cs typeface="Poppins"/>
                <a:sym typeface="Poppins"/>
              </a:defRPr>
            </a:lvl2pPr>
            <a:lvl3pPr lvl="2">
              <a:spcBef>
                <a:spcPts val="0"/>
              </a:spcBef>
              <a:spcAft>
                <a:spcPts val="0"/>
              </a:spcAft>
              <a:buClr>
                <a:schemeClr val="lt1"/>
              </a:buClr>
              <a:buSzPts val="1600"/>
              <a:buFont typeface="Poppins"/>
              <a:buNone/>
              <a:defRPr sz="1600" b="1">
                <a:latin typeface="Poppins"/>
                <a:ea typeface="Poppins"/>
                <a:cs typeface="Poppins"/>
                <a:sym typeface="Poppins"/>
              </a:defRPr>
            </a:lvl3pPr>
            <a:lvl4pPr lvl="3">
              <a:spcBef>
                <a:spcPts val="0"/>
              </a:spcBef>
              <a:spcAft>
                <a:spcPts val="0"/>
              </a:spcAft>
              <a:buClr>
                <a:schemeClr val="lt1"/>
              </a:buClr>
              <a:buSzPts val="1600"/>
              <a:buFont typeface="Poppins"/>
              <a:buNone/>
              <a:defRPr sz="1600" b="1">
                <a:latin typeface="Poppins"/>
                <a:ea typeface="Poppins"/>
                <a:cs typeface="Poppins"/>
                <a:sym typeface="Poppins"/>
              </a:defRPr>
            </a:lvl4pPr>
            <a:lvl5pPr lvl="4">
              <a:spcBef>
                <a:spcPts val="0"/>
              </a:spcBef>
              <a:spcAft>
                <a:spcPts val="0"/>
              </a:spcAft>
              <a:buClr>
                <a:schemeClr val="lt1"/>
              </a:buClr>
              <a:buSzPts val="1600"/>
              <a:buFont typeface="Poppins"/>
              <a:buNone/>
              <a:defRPr sz="1600" b="1">
                <a:latin typeface="Poppins"/>
                <a:ea typeface="Poppins"/>
                <a:cs typeface="Poppins"/>
                <a:sym typeface="Poppins"/>
              </a:defRPr>
            </a:lvl5pPr>
            <a:lvl6pPr lvl="5">
              <a:spcBef>
                <a:spcPts val="0"/>
              </a:spcBef>
              <a:spcAft>
                <a:spcPts val="0"/>
              </a:spcAft>
              <a:buClr>
                <a:schemeClr val="lt1"/>
              </a:buClr>
              <a:buSzPts val="1600"/>
              <a:buFont typeface="Poppins"/>
              <a:buNone/>
              <a:defRPr sz="1600" b="1">
                <a:latin typeface="Poppins"/>
                <a:ea typeface="Poppins"/>
                <a:cs typeface="Poppins"/>
                <a:sym typeface="Poppins"/>
              </a:defRPr>
            </a:lvl6pPr>
            <a:lvl7pPr lvl="6">
              <a:spcBef>
                <a:spcPts val="0"/>
              </a:spcBef>
              <a:spcAft>
                <a:spcPts val="0"/>
              </a:spcAft>
              <a:buClr>
                <a:schemeClr val="lt1"/>
              </a:buClr>
              <a:buSzPts val="1600"/>
              <a:buFont typeface="Poppins"/>
              <a:buNone/>
              <a:defRPr sz="1600" b="1">
                <a:latin typeface="Poppins"/>
                <a:ea typeface="Poppins"/>
                <a:cs typeface="Poppins"/>
                <a:sym typeface="Poppins"/>
              </a:defRPr>
            </a:lvl7pPr>
            <a:lvl8pPr lvl="7">
              <a:spcBef>
                <a:spcPts val="0"/>
              </a:spcBef>
              <a:spcAft>
                <a:spcPts val="0"/>
              </a:spcAft>
              <a:buClr>
                <a:schemeClr val="lt1"/>
              </a:buClr>
              <a:buSzPts val="1600"/>
              <a:buFont typeface="Poppins"/>
              <a:buNone/>
              <a:defRPr sz="1600" b="1">
                <a:latin typeface="Poppins"/>
                <a:ea typeface="Poppins"/>
                <a:cs typeface="Poppins"/>
                <a:sym typeface="Poppins"/>
              </a:defRPr>
            </a:lvl8pPr>
            <a:lvl9pPr lvl="8">
              <a:spcBef>
                <a:spcPts val="0"/>
              </a:spcBef>
              <a:spcAft>
                <a:spcPts val="0"/>
              </a:spcAft>
              <a:buClr>
                <a:schemeClr val="lt1"/>
              </a:buClr>
              <a:buSzPts val="1600"/>
              <a:buFont typeface="Poppins"/>
              <a:buNone/>
              <a:defRPr sz="1600" b="1">
                <a:latin typeface="Poppins"/>
                <a:ea typeface="Poppins"/>
                <a:cs typeface="Poppins"/>
                <a:sym typeface="Poppins"/>
              </a:defRPr>
            </a:lvl9pPr>
          </a:lstStyle>
          <a:p>
            <a:endParaRPr/>
          </a:p>
        </p:txBody>
      </p:sp>
      <p:sp>
        <p:nvSpPr>
          <p:cNvPr id="272" name="Google Shape;272;p33"/>
          <p:cNvSpPr txBox="1">
            <a:spLocks noGrp="1"/>
          </p:cNvSpPr>
          <p:nvPr>
            <p:ph type="title"/>
          </p:nvPr>
        </p:nvSpPr>
        <p:spPr>
          <a:xfrm>
            <a:off x="3235425" y="474750"/>
            <a:ext cx="2860800" cy="1315800"/>
          </a:xfrm>
          <a:prstGeom prst="rect">
            <a:avLst/>
          </a:prstGeom>
        </p:spPr>
        <p:txBody>
          <a:bodyPr spcFirstLastPara="1" wrap="square" lIns="0" tIns="91425" rIns="91425" bIns="0" anchor="b" anchorCtr="0">
            <a:noAutofit/>
          </a:bodyPr>
          <a:lstStyle>
            <a:lvl1pPr lvl="0">
              <a:lnSpc>
                <a:spcPct val="90000"/>
              </a:lnSpc>
              <a:spcBef>
                <a:spcPts val="0"/>
              </a:spcBef>
              <a:spcAft>
                <a:spcPts val="0"/>
              </a:spcAft>
              <a:buNone/>
              <a:defRPr/>
            </a:lvl1pPr>
            <a:lvl2pPr lvl="1">
              <a:lnSpc>
                <a:spcPct val="115000"/>
              </a:lnSpc>
              <a:spcBef>
                <a:spcPts val="0"/>
              </a:spcBef>
              <a:spcAft>
                <a:spcPts val="0"/>
              </a:spcAft>
              <a:buNone/>
              <a:defRPr sz="4800"/>
            </a:lvl2pPr>
            <a:lvl3pPr lvl="2">
              <a:lnSpc>
                <a:spcPct val="115000"/>
              </a:lnSpc>
              <a:spcBef>
                <a:spcPts val="0"/>
              </a:spcBef>
              <a:spcAft>
                <a:spcPts val="0"/>
              </a:spcAft>
              <a:buNone/>
              <a:defRPr sz="4800"/>
            </a:lvl3pPr>
            <a:lvl4pPr lvl="3">
              <a:lnSpc>
                <a:spcPct val="115000"/>
              </a:lnSpc>
              <a:spcBef>
                <a:spcPts val="0"/>
              </a:spcBef>
              <a:spcAft>
                <a:spcPts val="0"/>
              </a:spcAft>
              <a:buNone/>
              <a:defRPr sz="4800"/>
            </a:lvl4pPr>
            <a:lvl5pPr lvl="4">
              <a:lnSpc>
                <a:spcPct val="115000"/>
              </a:lnSpc>
              <a:spcBef>
                <a:spcPts val="0"/>
              </a:spcBef>
              <a:spcAft>
                <a:spcPts val="0"/>
              </a:spcAft>
              <a:buNone/>
              <a:defRPr sz="4800"/>
            </a:lvl5pPr>
            <a:lvl6pPr lvl="5">
              <a:lnSpc>
                <a:spcPct val="115000"/>
              </a:lnSpc>
              <a:spcBef>
                <a:spcPts val="0"/>
              </a:spcBef>
              <a:spcAft>
                <a:spcPts val="0"/>
              </a:spcAft>
              <a:buNone/>
              <a:defRPr sz="4800"/>
            </a:lvl6pPr>
            <a:lvl7pPr lvl="6">
              <a:lnSpc>
                <a:spcPct val="115000"/>
              </a:lnSpc>
              <a:spcBef>
                <a:spcPts val="0"/>
              </a:spcBef>
              <a:spcAft>
                <a:spcPts val="0"/>
              </a:spcAft>
              <a:buNone/>
              <a:defRPr sz="4800"/>
            </a:lvl7pPr>
            <a:lvl8pPr lvl="7">
              <a:lnSpc>
                <a:spcPct val="115000"/>
              </a:lnSpc>
              <a:spcBef>
                <a:spcPts val="0"/>
              </a:spcBef>
              <a:spcAft>
                <a:spcPts val="0"/>
              </a:spcAft>
              <a:buNone/>
              <a:defRPr sz="4800"/>
            </a:lvl8pPr>
            <a:lvl9pPr lvl="8">
              <a:lnSpc>
                <a:spcPct val="115000"/>
              </a:lnSpc>
              <a:spcBef>
                <a:spcPts val="0"/>
              </a:spcBef>
              <a:spcAft>
                <a:spcPts val="0"/>
              </a:spcAft>
              <a:buNone/>
              <a:defRPr sz="4800"/>
            </a:lvl9pPr>
          </a:lstStyle>
          <a:p>
            <a:endParaRPr/>
          </a:p>
        </p:txBody>
      </p:sp>
      <p:sp>
        <p:nvSpPr>
          <p:cNvPr id="273" name="Google Shape;273;p33"/>
          <p:cNvSpPr txBox="1">
            <a:spLocks noGrp="1"/>
          </p:cNvSpPr>
          <p:nvPr>
            <p:ph type="subTitle" idx="7"/>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74" name="Google Shape;274;p33"/>
          <p:cNvSpPr txBox="1">
            <a:spLocks noGrp="1"/>
          </p:cNvSpPr>
          <p:nvPr>
            <p:ph type="subTitle" idx="8"/>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75" name="Google Shape;275;p33"/>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s">
  <p:cSld name="BLANK_1_1_1_1_1_1_1_1_1_1_1_1_2_1">
    <p:spTree>
      <p:nvGrpSpPr>
        <p:cNvPr id="1" name="Shape 276"/>
        <p:cNvGrpSpPr/>
        <p:nvPr/>
      </p:nvGrpSpPr>
      <p:grpSpPr>
        <a:xfrm>
          <a:off x="0" y="0"/>
          <a:ext cx="0" cy="0"/>
          <a:chOff x="0" y="0"/>
          <a:chExt cx="0" cy="0"/>
        </a:xfrm>
      </p:grpSpPr>
      <p:sp>
        <p:nvSpPr>
          <p:cNvPr id="277" name="Google Shape;277;p34"/>
          <p:cNvSpPr txBox="1">
            <a:spLocks noGrp="1"/>
          </p:cNvSpPr>
          <p:nvPr>
            <p:ph type="subTitle" idx="1"/>
          </p:nvPr>
        </p:nvSpPr>
        <p:spPr>
          <a:xfrm>
            <a:off x="5537976" y="1421821"/>
            <a:ext cx="3453600" cy="311100"/>
          </a:xfrm>
          <a:prstGeom prst="rect">
            <a:avLst/>
          </a:prstGeom>
        </p:spPr>
        <p:txBody>
          <a:bodyPr spcFirstLastPara="1" wrap="square" lIns="0" tIns="91425" rIns="91425" bIns="0" anchor="b" anchorCtr="0">
            <a:normAutofit/>
          </a:bodyPr>
          <a:lstStyle>
            <a:lvl1pPr lvl="0">
              <a:spcBef>
                <a:spcPts val="0"/>
              </a:spcBef>
              <a:spcAft>
                <a:spcPts val="0"/>
              </a:spcAft>
              <a:buClr>
                <a:schemeClr val="lt1"/>
              </a:buClr>
              <a:buSzPts val="1800"/>
              <a:buFont typeface="Poppins"/>
              <a:buNone/>
              <a:defRPr sz="1800" b="1">
                <a:latin typeface="Poppins"/>
                <a:ea typeface="Poppins"/>
                <a:cs typeface="Poppins"/>
                <a:sym typeface="Poppins"/>
              </a:defRPr>
            </a:lvl1pPr>
            <a:lvl2pPr lvl="1">
              <a:spcBef>
                <a:spcPts val="0"/>
              </a:spcBef>
              <a:spcAft>
                <a:spcPts val="0"/>
              </a:spcAft>
              <a:buClr>
                <a:schemeClr val="lt1"/>
              </a:buClr>
              <a:buSzPts val="1500"/>
              <a:buFont typeface="Poppins"/>
              <a:buNone/>
              <a:defRPr sz="1500" b="1">
                <a:latin typeface="Poppins"/>
                <a:ea typeface="Poppins"/>
                <a:cs typeface="Poppins"/>
                <a:sym typeface="Poppins"/>
              </a:defRPr>
            </a:lvl2pPr>
            <a:lvl3pPr lvl="2">
              <a:spcBef>
                <a:spcPts val="0"/>
              </a:spcBef>
              <a:spcAft>
                <a:spcPts val="0"/>
              </a:spcAft>
              <a:buClr>
                <a:schemeClr val="lt1"/>
              </a:buClr>
              <a:buSzPts val="1500"/>
              <a:buFont typeface="Poppins"/>
              <a:buNone/>
              <a:defRPr sz="1500" b="1">
                <a:latin typeface="Poppins"/>
                <a:ea typeface="Poppins"/>
                <a:cs typeface="Poppins"/>
                <a:sym typeface="Poppins"/>
              </a:defRPr>
            </a:lvl3pPr>
            <a:lvl4pPr lvl="3">
              <a:spcBef>
                <a:spcPts val="0"/>
              </a:spcBef>
              <a:spcAft>
                <a:spcPts val="0"/>
              </a:spcAft>
              <a:buClr>
                <a:schemeClr val="lt1"/>
              </a:buClr>
              <a:buSzPts val="1500"/>
              <a:buFont typeface="Poppins"/>
              <a:buNone/>
              <a:defRPr sz="1500" b="1">
                <a:latin typeface="Poppins"/>
                <a:ea typeface="Poppins"/>
                <a:cs typeface="Poppins"/>
                <a:sym typeface="Poppins"/>
              </a:defRPr>
            </a:lvl4pPr>
            <a:lvl5pPr lvl="4">
              <a:spcBef>
                <a:spcPts val="0"/>
              </a:spcBef>
              <a:spcAft>
                <a:spcPts val="0"/>
              </a:spcAft>
              <a:buClr>
                <a:schemeClr val="lt1"/>
              </a:buClr>
              <a:buSzPts val="1500"/>
              <a:buFont typeface="Poppins"/>
              <a:buNone/>
              <a:defRPr sz="1500" b="1">
                <a:latin typeface="Poppins"/>
                <a:ea typeface="Poppins"/>
                <a:cs typeface="Poppins"/>
                <a:sym typeface="Poppins"/>
              </a:defRPr>
            </a:lvl5pPr>
            <a:lvl6pPr lvl="5">
              <a:spcBef>
                <a:spcPts val="0"/>
              </a:spcBef>
              <a:spcAft>
                <a:spcPts val="0"/>
              </a:spcAft>
              <a:buClr>
                <a:schemeClr val="lt1"/>
              </a:buClr>
              <a:buSzPts val="1500"/>
              <a:buFont typeface="Poppins"/>
              <a:buNone/>
              <a:defRPr sz="1500" b="1">
                <a:latin typeface="Poppins"/>
                <a:ea typeface="Poppins"/>
                <a:cs typeface="Poppins"/>
                <a:sym typeface="Poppins"/>
              </a:defRPr>
            </a:lvl6pPr>
            <a:lvl7pPr lvl="6">
              <a:spcBef>
                <a:spcPts val="0"/>
              </a:spcBef>
              <a:spcAft>
                <a:spcPts val="0"/>
              </a:spcAft>
              <a:buClr>
                <a:schemeClr val="lt1"/>
              </a:buClr>
              <a:buSzPts val="1500"/>
              <a:buFont typeface="Poppins"/>
              <a:buNone/>
              <a:defRPr sz="1500" b="1">
                <a:latin typeface="Poppins"/>
                <a:ea typeface="Poppins"/>
                <a:cs typeface="Poppins"/>
                <a:sym typeface="Poppins"/>
              </a:defRPr>
            </a:lvl7pPr>
            <a:lvl8pPr lvl="7">
              <a:spcBef>
                <a:spcPts val="0"/>
              </a:spcBef>
              <a:spcAft>
                <a:spcPts val="0"/>
              </a:spcAft>
              <a:buClr>
                <a:schemeClr val="lt1"/>
              </a:buClr>
              <a:buSzPts val="1500"/>
              <a:buFont typeface="Poppins"/>
              <a:buNone/>
              <a:defRPr sz="1500" b="1">
                <a:latin typeface="Poppins"/>
                <a:ea typeface="Poppins"/>
                <a:cs typeface="Poppins"/>
                <a:sym typeface="Poppins"/>
              </a:defRPr>
            </a:lvl8pPr>
            <a:lvl9pPr lvl="8">
              <a:spcBef>
                <a:spcPts val="0"/>
              </a:spcBef>
              <a:spcAft>
                <a:spcPts val="0"/>
              </a:spcAft>
              <a:buClr>
                <a:schemeClr val="lt1"/>
              </a:buClr>
              <a:buSzPts val="1500"/>
              <a:buFont typeface="Poppins"/>
              <a:buNone/>
              <a:defRPr sz="1500" b="1">
                <a:latin typeface="Poppins"/>
                <a:ea typeface="Poppins"/>
                <a:cs typeface="Poppins"/>
                <a:sym typeface="Poppins"/>
              </a:defRPr>
            </a:lvl9pPr>
          </a:lstStyle>
          <a:p>
            <a:endParaRPr/>
          </a:p>
        </p:txBody>
      </p:sp>
      <p:sp>
        <p:nvSpPr>
          <p:cNvPr id="278" name="Google Shape;278;p34"/>
          <p:cNvSpPr txBox="1">
            <a:spLocks noGrp="1"/>
          </p:cNvSpPr>
          <p:nvPr>
            <p:ph type="subTitle" idx="2"/>
          </p:nvPr>
        </p:nvSpPr>
        <p:spPr>
          <a:xfrm>
            <a:off x="5537976" y="1658233"/>
            <a:ext cx="3453600" cy="311100"/>
          </a:xfrm>
          <a:prstGeom prst="rect">
            <a:avLst/>
          </a:prstGeom>
        </p:spPr>
        <p:txBody>
          <a:bodyPr spcFirstLastPara="1" wrap="square" lIns="0" tIns="91425" rIns="91425" bIns="0" anchor="t" anchorCtr="0">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a:endParaRPr/>
          </a:p>
        </p:txBody>
      </p:sp>
      <p:sp>
        <p:nvSpPr>
          <p:cNvPr id="279" name="Google Shape;279;p34"/>
          <p:cNvSpPr txBox="1">
            <a:spLocks noGrp="1"/>
          </p:cNvSpPr>
          <p:nvPr>
            <p:ph type="subTitle" idx="3"/>
          </p:nvPr>
        </p:nvSpPr>
        <p:spPr>
          <a:xfrm>
            <a:off x="5537976" y="2185603"/>
            <a:ext cx="3453600" cy="311100"/>
          </a:xfrm>
          <a:prstGeom prst="rect">
            <a:avLst/>
          </a:prstGeom>
        </p:spPr>
        <p:txBody>
          <a:bodyPr spcFirstLastPara="1" wrap="square" lIns="0" tIns="91425" rIns="91425" bIns="0" anchor="b" anchorCtr="0">
            <a:normAutofit/>
          </a:bodyPr>
          <a:lstStyle>
            <a:lvl1pPr lvl="0">
              <a:spcBef>
                <a:spcPts val="0"/>
              </a:spcBef>
              <a:spcAft>
                <a:spcPts val="0"/>
              </a:spcAft>
              <a:buClr>
                <a:schemeClr val="lt1"/>
              </a:buClr>
              <a:buSzPts val="1800"/>
              <a:buFont typeface="Poppins"/>
              <a:buNone/>
              <a:defRPr sz="1800" b="1">
                <a:latin typeface="Poppins"/>
                <a:ea typeface="Poppins"/>
                <a:cs typeface="Poppins"/>
                <a:sym typeface="Poppins"/>
              </a:defRPr>
            </a:lvl1pPr>
            <a:lvl2pPr lvl="1">
              <a:spcBef>
                <a:spcPts val="0"/>
              </a:spcBef>
              <a:spcAft>
                <a:spcPts val="0"/>
              </a:spcAft>
              <a:buClr>
                <a:schemeClr val="lt1"/>
              </a:buClr>
              <a:buSzPts val="1500"/>
              <a:buFont typeface="Poppins"/>
              <a:buNone/>
              <a:defRPr sz="1500" b="1">
                <a:latin typeface="Poppins"/>
                <a:ea typeface="Poppins"/>
                <a:cs typeface="Poppins"/>
                <a:sym typeface="Poppins"/>
              </a:defRPr>
            </a:lvl2pPr>
            <a:lvl3pPr lvl="2">
              <a:spcBef>
                <a:spcPts val="0"/>
              </a:spcBef>
              <a:spcAft>
                <a:spcPts val="0"/>
              </a:spcAft>
              <a:buClr>
                <a:schemeClr val="lt1"/>
              </a:buClr>
              <a:buSzPts val="1500"/>
              <a:buFont typeface="Poppins"/>
              <a:buNone/>
              <a:defRPr sz="1500" b="1">
                <a:latin typeface="Poppins"/>
                <a:ea typeface="Poppins"/>
                <a:cs typeface="Poppins"/>
                <a:sym typeface="Poppins"/>
              </a:defRPr>
            </a:lvl3pPr>
            <a:lvl4pPr lvl="3">
              <a:spcBef>
                <a:spcPts val="0"/>
              </a:spcBef>
              <a:spcAft>
                <a:spcPts val="0"/>
              </a:spcAft>
              <a:buClr>
                <a:schemeClr val="lt1"/>
              </a:buClr>
              <a:buSzPts val="1500"/>
              <a:buFont typeface="Poppins"/>
              <a:buNone/>
              <a:defRPr sz="1500" b="1">
                <a:latin typeface="Poppins"/>
                <a:ea typeface="Poppins"/>
                <a:cs typeface="Poppins"/>
                <a:sym typeface="Poppins"/>
              </a:defRPr>
            </a:lvl4pPr>
            <a:lvl5pPr lvl="4">
              <a:spcBef>
                <a:spcPts val="0"/>
              </a:spcBef>
              <a:spcAft>
                <a:spcPts val="0"/>
              </a:spcAft>
              <a:buClr>
                <a:schemeClr val="lt1"/>
              </a:buClr>
              <a:buSzPts val="1500"/>
              <a:buFont typeface="Poppins"/>
              <a:buNone/>
              <a:defRPr sz="1500" b="1">
                <a:latin typeface="Poppins"/>
                <a:ea typeface="Poppins"/>
                <a:cs typeface="Poppins"/>
                <a:sym typeface="Poppins"/>
              </a:defRPr>
            </a:lvl5pPr>
            <a:lvl6pPr lvl="5">
              <a:spcBef>
                <a:spcPts val="0"/>
              </a:spcBef>
              <a:spcAft>
                <a:spcPts val="0"/>
              </a:spcAft>
              <a:buClr>
                <a:schemeClr val="lt1"/>
              </a:buClr>
              <a:buSzPts val="1500"/>
              <a:buFont typeface="Poppins"/>
              <a:buNone/>
              <a:defRPr sz="1500" b="1">
                <a:latin typeface="Poppins"/>
                <a:ea typeface="Poppins"/>
                <a:cs typeface="Poppins"/>
                <a:sym typeface="Poppins"/>
              </a:defRPr>
            </a:lvl6pPr>
            <a:lvl7pPr lvl="6">
              <a:spcBef>
                <a:spcPts val="0"/>
              </a:spcBef>
              <a:spcAft>
                <a:spcPts val="0"/>
              </a:spcAft>
              <a:buClr>
                <a:schemeClr val="lt1"/>
              </a:buClr>
              <a:buSzPts val="1500"/>
              <a:buFont typeface="Poppins"/>
              <a:buNone/>
              <a:defRPr sz="1500" b="1">
                <a:latin typeface="Poppins"/>
                <a:ea typeface="Poppins"/>
                <a:cs typeface="Poppins"/>
                <a:sym typeface="Poppins"/>
              </a:defRPr>
            </a:lvl7pPr>
            <a:lvl8pPr lvl="7">
              <a:spcBef>
                <a:spcPts val="0"/>
              </a:spcBef>
              <a:spcAft>
                <a:spcPts val="0"/>
              </a:spcAft>
              <a:buClr>
                <a:schemeClr val="lt1"/>
              </a:buClr>
              <a:buSzPts val="1500"/>
              <a:buFont typeface="Poppins"/>
              <a:buNone/>
              <a:defRPr sz="1500" b="1">
                <a:latin typeface="Poppins"/>
                <a:ea typeface="Poppins"/>
                <a:cs typeface="Poppins"/>
                <a:sym typeface="Poppins"/>
              </a:defRPr>
            </a:lvl8pPr>
            <a:lvl9pPr lvl="8">
              <a:spcBef>
                <a:spcPts val="0"/>
              </a:spcBef>
              <a:spcAft>
                <a:spcPts val="0"/>
              </a:spcAft>
              <a:buClr>
                <a:schemeClr val="lt1"/>
              </a:buClr>
              <a:buSzPts val="1500"/>
              <a:buFont typeface="Poppins"/>
              <a:buNone/>
              <a:defRPr sz="1500" b="1">
                <a:latin typeface="Poppins"/>
                <a:ea typeface="Poppins"/>
                <a:cs typeface="Poppins"/>
                <a:sym typeface="Poppins"/>
              </a:defRPr>
            </a:lvl9pPr>
          </a:lstStyle>
          <a:p>
            <a:endParaRPr/>
          </a:p>
        </p:txBody>
      </p:sp>
      <p:sp>
        <p:nvSpPr>
          <p:cNvPr id="280" name="Google Shape;280;p34"/>
          <p:cNvSpPr txBox="1">
            <a:spLocks noGrp="1"/>
          </p:cNvSpPr>
          <p:nvPr>
            <p:ph type="subTitle" idx="4"/>
          </p:nvPr>
        </p:nvSpPr>
        <p:spPr>
          <a:xfrm>
            <a:off x="5537976" y="2421696"/>
            <a:ext cx="3453600" cy="311100"/>
          </a:xfrm>
          <a:prstGeom prst="rect">
            <a:avLst/>
          </a:prstGeom>
        </p:spPr>
        <p:txBody>
          <a:bodyPr spcFirstLastPara="1" wrap="square" lIns="0" tIns="91425" rIns="91425" bIns="0" anchor="t" anchorCtr="0">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a:endParaRPr/>
          </a:p>
        </p:txBody>
      </p:sp>
      <p:sp>
        <p:nvSpPr>
          <p:cNvPr id="281" name="Google Shape;281;p34"/>
          <p:cNvSpPr txBox="1">
            <a:spLocks noGrp="1"/>
          </p:cNvSpPr>
          <p:nvPr>
            <p:ph type="subTitle" idx="5"/>
          </p:nvPr>
        </p:nvSpPr>
        <p:spPr>
          <a:xfrm>
            <a:off x="5537976" y="2954416"/>
            <a:ext cx="3453600" cy="311100"/>
          </a:xfrm>
          <a:prstGeom prst="rect">
            <a:avLst/>
          </a:prstGeom>
        </p:spPr>
        <p:txBody>
          <a:bodyPr spcFirstLastPara="1" wrap="square" lIns="0" tIns="91425" rIns="91425" bIns="0" anchor="b" anchorCtr="0">
            <a:normAutofit/>
          </a:bodyPr>
          <a:lstStyle>
            <a:lvl1pPr lvl="0">
              <a:spcBef>
                <a:spcPts val="0"/>
              </a:spcBef>
              <a:spcAft>
                <a:spcPts val="0"/>
              </a:spcAft>
              <a:buClr>
                <a:schemeClr val="lt1"/>
              </a:buClr>
              <a:buSzPts val="1800"/>
              <a:buFont typeface="Poppins"/>
              <a:buNone/>
              <a:defRPr sz="1800" b="1">
                <a:latin typeface="Poppins"/>
                <a:ea typeface="Poppins"/>
                <a:cs typeface="Poppins"/>
                <a:sym typeface="Poppins"/>
              </a:defRPr>
            </a:lvl1pPr>
            <a:lvl2pPr lvl="1">
              <a:spcBef>
                <a:spcPts val="0"/>
              </a:spcBef>
              <a:spcAft>
                <a:spcPts val="0"/>
              </a:spcAft>
              <a:buClr>
                <a:schemeClr val="lt1"/>
              </a:buClr>
              <a:buSzPts val="1500"/>
              <a:buFont typeface="Poppins"/>
              <a:buNone/>
              <a:defRPr sz="1500" b="1">
                <a:latin typeface="Poppins"/>
                <a:ea typeface="Poppins"/>
                <a:cs typeface="Poppins"/>
                <a:sym typeface="Poppins"/>
              </a:defRPr>
            </a:lvl2pPr>
            <a:lvl3pPr lvl="2">
              <a:spcBef>
                <a:spcPts val="0"/>
              </a:spcBef>
              <a:spcAft>
                <a:spcPts val="0"/>
              </a:spcAft>
              <a:buClr>
                <a:schemeClr val="lt1"/>
              </a:buClr>
              <a:buSzPts val="1500"/>
              <a:buFont typeface="Poppins"/>
              <a:buNone/>
              <a:defRPr sz="1500" b="1">
                <a:latin typeface="Poppins"/>
                <a:ea typeface="Poppins"/>
                <a:cs typeface="Poppins"/>
                <a:sym typeface="Poppins"/>
              </a:defRPr>
            </a:lvl3pPr>
            <a:lvl4pPr lvl="3">
              <a:spcBef>
                <a:spcPts val="0"/>
              </a:spcBef>
              <a:spcAft>
                <a:spcPts val="0"/>
              </a:spcAft>
              <a:buClr>
                <a:schemeClr val="lt1"/>
              </a:buClr>
              <a:buSzPts val="1500"/>
              <a:buFont typeface="Poppins"/>
              <a:buNone/>
              <a:defRPr sz="1500" b="1">
                <a:latin typeface="Poppins"/>
                <a:ea typeface="Poppins"/>
                <a:cs typeface="Poppins"/>
                <a:sym typeface="Poppins"/>
              </a:defRPr>
            </a:lvl4pPr>
            <a:lvl5pPr lvl="4">
              <a:spcBef>
                <a:spcPts val="0"/>
              </a:spcBef>
              <a:spcAft>
                <a:spcPts val="0"/>
              </a:spcAft>
              <a:buClr>
                <a:schemeClr val="lt1"/>
              </a:buClr>
              <a:buSzPts val="1500"/>
              <a:buFont typeface="Poppins"/>
              <a:buNone/>
              <a:defRPr sz="1500" b="1">
                <a:latin typeface="Poppins"/>
                <a:ea typeface="Poppins"/>
                <a:cs typeface="Poppins"/>
                <a:sym typeface="Poppins"/>
              </a:defRPr>
            </a:lvl5pPr>
            <a:lvl6pPr lvl="5">
              <a:spcBef>
                <a:spcPts val="0"/>
              </a:spcBef>
              <a:spcAft>
                <a:spcPts val="0"/>
              </a:spcAft>
              <a:buClr>
                <a:schemeClr val="lt1"/>
              </a:buClr>
              <a:buSzPts val="1500"/>
              <a:buFont typeface="Poppins"/>
              <a:buNone/>
              <a:defRPr sz="1500" b="1">
                <a:latin typeface="Poppins"/>
                <a:ea typeface="Poppins"/>
                <a:cs typeface="Poppins"/>
                <a:sym typeface="Poppins"/>
              </a:defRPr>
            </a:lvl6pPr>
            <a:lvl7pPr lvl="6">
              <a:spcBef>
                <a:spcPts val="0"/>
              </a:spcBef>
              <a:spcAft>
                <a:spcPts val="0"/>
              </a:spcAft>
              <a:buClr>
                <a:schemeClr val="lt1"/>
              </a:buClr>
              <a:buSzPts val="1500"/>
              <a:buFont typeface="Poppins"/>
              <a:buNone/>
              <a:defRPr sz="1500" b="1">
                <a:latin typeface="Poppins"/>
                <a:ea typeface="Poppins"/>
                <a:cs typeface="Poppins"/>
                <a:sym typeface="Poppins"/>
              </a:defRPr>
            </a:lvl7pPr>
            <a:lvl8pPr lvl="7">
              <a:spcBef>
                <a:spcPts val="0"/>
              </a:spcBef>
              <a:spcAft>
                <a:spcPts val="0"/>
              </a:spcAft>
              <a:buClr>
                <a:schemeClr val="lt1"/>
              </a:buClr>
              <a:buSzPts val="1500"/>
              <a:buFont typeface="Poppins"/>
              <a:buNone/>
              <a:defRPr sz="1500" b="1">
                <a:latin typeface="Poppins"/>
                <a:ea typeface="Poppins"/>
                <a:cs typeface="Poppins"/>
                <a:sym typeface="Poppins"/>
              </a:defRPr>
            </a:lvl8pPr>
            <a:lvl9pPr lvl="8">
              <a:spcBef>
                <a:spcPts val="0"/>
              </a:spcBef>
              <a:spcAft>
                <a:spcPts val="0"/>
              </a:spcAft>
              <a:buClr>
                <a:schemeClr val="lt1"/>
              </a:buClr>
              <a:buSzPts val="1500"/>
              <a:buFont typeface="Poppins"/>
              <a:buNone/>
              <a:defRPr sz="1500" b="1">
                <a:latin typeface="Poppins"/>
                <a:ea typeface="Poppins"/>
                <a:cs typeface="Poppins"/>
                <a:sym typeface="Poppins"/>
              </a:defRPr>
            </a:lvl9pPr>
          </a:lstStyle>
          <a:p>
            <a:endParaRPr/>
          </a:p>
        </p:txBody>
      </p:sp>
      <p:sp>
        <p:nvSpPr>
          <p:cNvPr id="282" name="Google Shape;282;p34"/>
          <p:cNvSpPr txBox="1">
            <a:spLocks noGrp="1"/>
          </p:cNvSpPr>
          <p:nvPr>
            <p:ph type="subTitle" idx="6"/>
          </p:nvPr>
        </p:nvSpPr>
        <p:spPr>
          <a:xfrm>
            <a:off x="5537976" y="3190509"/>
            <a:ext cx="3453600" cy="311100"/>
          </a:xfrm>
          <a:prstGeom prst="rect">
            <a:avLst/>
          </a:prstGeom>
        </p:spPr>
        <p:txBody>
          <a:bodyPr spcFirstLastPara="1" wrap="square" lIns="0" tIns="91425" rIns="91425" bIns="0" anchor="t" anchorCtr="0">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a:endParaRPr/>
          </a:p>
        </p:txBody>
      </p:sp>
      <p:sp>
        <p:nvSpPr>
          <p:cNvPr id="283" name="Google Shape;283;p34"/>
          <p:cNvSpPr txBox="1">
            <a:spLocks noGrp="1"/>
          </p:cNvSpPr>
          <p:nvPr>
            <p:ph type="subTitle" idx="7"/>
          </p:nvPr>
        </p:nvSpPr>
        <p:spPr>
          <a:xfrm>
            <a:off x="5537976" y="3717879"/>
            <a:ext cx="3453600" cy="311100"/>
          </a:xfrm>
          <a:prstGeom prst="rect">
            <a:avLst/>
          </a:prstGeom>
        </p:spPr>
        <p:txBody>
          <a:bodyPr spcFirstLastPara="1" wrap="square" lIns="0" tIns="91425" rIns="91425" bIns="0" anchor="b" anchorCtr="0">
            <a:normAutofit/>
          </a:bodyPr>
          <a:lstStyle>
            <a:lvl1pPr lvl="0">
              <a:spcBef>
                <a:spcPts val="0"/>
              </a:spcBef>
              <a:spcAft>
                <a:spcPts val="0"/>
              </a:spcAft>
              <a:buClr>
                <a:schemeClr val="lt1"/>
              </a:buClr>
              <a:buSzPts val="1800"/>
              <a:buFont typeface="Poppins"/>
              <a:buNone/>
              <a:defRPr sz="1800" b="1">
                <a:latin typeface="Poppins"/>
                <a:ea typeface="Poppins"/>
                <a:cs typeface="Poppins"/>
                <a:sym typeface="Poppins"/>
              </a:defRPr>
            </a:lvl1pPr>
            <a:lvl2pPr lvl="1">
              <a:spcBef>
                <a:spcPts val="0"/>
              </a:spcBef>
              <a:spcAft>
                <a:spcPts val="0"/>
              </a:spcAft>
              <a:buClr>
                <a:schemeClr val="lt1"/>
              </a:buClr>
              <a:buSzPts val="1500"/>
              <a:buFont typeface="Poppins"/>
              <a:buNone/>
              <a:defRPr sz="1500" b="1">
                <a:latin typeface="Poppins"/>
                <a:ea typeface="Poppins"/>
                <a:cs typeface="Poppins"/>
                <a:sym typeface="Poppins"/>
              </a:defRPr>
            </a:lvl2pPr>
            <a:lvl3pPr lvl="2">
              <a:spcBef>
                <a:spcPts val="0"/>
              </a:spcBef>
              <a:spcAft>
                <a:spcPts val="0"/>
              </a:spcAft>
              <a:buClr>
                <a:schemeClr val="lt1"/>
              </a:buClr>
              <a:buSzPts val="1500"/>
              <a:buFont typeface="Poppins"/>
              <a:buNone/>
              <a:defRPr sz="1500" b="1">
                <a:latin typeface="Poppins"/>
                <a:ea typeface="Poppins"/>
                <a:cs typeface="Poppins"/>
                <a:sym typeface="Poppins"/>
              </a:defRPr>
            </a:lvl3pPr>
            <a:lvl4pPr lvl="3">
              <a:spcBef>
                <a:spcPts val="0"/>
              </a:spcBef>
              <a:spcAft>
                <a:spcPts val="0"/>
              </a:spcAft>
              <a:buClr>
                <a:schemeClr val="lt1"/>
              </a:buClr>
              <a:buSzPts val="1500"/>
              <a:buFont typeface="Poppins"/>
              <a:buNone/>
              <a:defRPr sz="1500" b="1">
                <a:latin typeface="Poppins"/>
                <a:ea typeface="Poppins"/>
                <a:cs typeface="Poppins"/>
                <a:sym typeface="Poppins"/>
              </a:defRPr>
            </a:lvl4pPr>
            <a:lvl5pPr lvl="4">
              <a:spcBef>
                <a:spcPts val="0"/>
              </a:spcBef>
              <a:spcAft>
                <a:spcPts val="0"/>
              </a:spcAft>
              <a:buClr>
                <a:schemeClr val="lt1"/>
              </a:buClr>
              <a:buSzPts val="1500"/>
              <a:buFont typeface="Poppins"/>
              <a:buNone/>
              <a:defRPr sz="1500" b="1">
                <a:latin typeface="Poppins"/>
                <a:ea typeface="Poppins"/>
                <a:cs typeface="Poppins"/>
                <a:sym typeface="Poppins"/>
              </a:defRPr>
            </a:lvl5pPr>
            <a:lvl6pPr lvl="5">
              <a:spcBef>
                <a:spcPts val="0"/>
              </a:spcBef>
              <a:spcAft>
                <a:spcPts val="0"/>
              </a:spcAft>
              <a:buClr>
                <a:schemeClr val="lt1"/>
              </a:buClr>
              <a:buSzPts val="1500"/>
              <a:buFont typeface="Poppins"/>
              <a:buNone/>
              <a:defRPr sz="1500" b="1">
                <a:latin typeface="Poppins"/>
                <a:ea typeface="Poppins"/>
                <a:cs typeface="Poppins"/>
                <a:sym typeface="Poppins"/>
              </a:defRPr>
            </a:lvl6pPr>
            <a:lvl7pPr lvl="6">
              <a:spcBef>
                <a:spcPts val="0"/>
              </a:spcBef>
              <a:spcAft>
                <a:spcPts val="0"/>
              </a:spcAft>
              <a:buClr>
                <a:schemeClr val="lt1"/>
              </a:buClr>
              <a:buSzPts val="1500"/>
              <a:buFont typeface="Poppins"/>
              <a:buNone/>
              <a:defRPr sz="1500" b="1">
                <a:latin typeface="Poppins"/>
                <a:ea typeface="Poppins"/>
                <a:cs typeface="Poppins"/>
                <a:sym typeface="Poppins"/>
              </a:defRPr>
            </a:lvl7pPr>
            <a:lvl8pPr lvl="7">
              <a:spcBef>
                <a:spcPts val="0"/>
              </a:spcBef>
              <a:spcAft>
                <a:spcPts val="0"/>
              </a:spcAft>
              <a:buClr>
                <a:schemeClr val="lt1"/>
              </a:buClr>
              <a:buSzPts val="1500"/>
              <a:buFont typeface="Poppins"/>
              <a:buNone/>
              <a:defRPr sz="1500" b="1">
                <a:latin typeface="Poppins"/>
                <a:ea typeface="Poppins"/>
                <a:cs typeface="Poppins"/>
                <a:sym typeface="Poppins"/>
              </a:defRPr>
            </a:lvl8pPr>
            <a:lvl9pPr lvl="8">
              <a:spcBef>
                <a:spcPts val="0"/>
              </a:spcBef>
              <a:spcAft>
                <a:spcPts val="0"/>
              </a:spcAft>
              <a:buClr>
                <a:schemeClr val="lt1"/>
              </a:buClr>
              <a:buSzPts val="1500"/>
              <a:buFont typeface="Poppins"/>
              <a:buNone/>
              <a:defRPr sz="1500" b="1">
                <a:latin typeface="Poppins"/>
                <a:ea typeface="Poppins"/>
                <a:cs typeface="Poppins"/>
                <a:sym typeface="Poppins"/>
              </a:defRPr>
            </a:lvl9pPr>
          </a:lstStyle>
          <a:p>
            <a:endParaRPr/>
          </a:p>
        </p:txBody>
      </p:sp>
      <p:sp>
        <p:nvSpPr>
          <p:cNvPr id="284" name="Google Shape;284;p34"/>
          <p:cNvSpPr txBox="1">
            <a:spLocks noGrp="1"/>
          </p:cNvSpPr>
          <p:nvPr>
            <p:ph type="subTitle" idx="8"/>
          </p:nvPr>
        </p:nvSpPr>
        <p:spPr>
          <a:xfrm>
            <a:off x="5537976" y="3953971"/>
            <a:ext cx="3453600" cy="311100"/>
          </a:xfrm>
          <a:prstGeom prst="rect">
            <a:avLst/>
          </a:prstGeom>
        </p:spPr>
        <p:txBody>
          <a:bodyPr spcFirstLastPara="1" wrap="square" lIns="0" tIns="91425" rIns="91425" bIns="0" anchor="t" anchorCtr="0">
            <a:normAutofit/>
          </a:bodyPr>
          <a:lstStyle>
            <a:lvl1pPr lvl="0">
              <a:spcBef>
                <a:spcPts val="0"/>
              </a:spcBef>
              <a:spcAft>
                <a:spcPts val="0"/>
              </a:spcAft>
              <a:buClr>
                <a:schemeClr val="lt1"/>
              </a:buClr>
              <a:buSzPts val="1400"/>
              <a:buNone/>
              <a:defRPr sz="1400"/>
            </a:lvl1pPr>
            <a:lvl2pPr lvl="1">
              <a:spcBef>
                <a:spcPts val="0"/>
              </a:spcBef>
              <a:spcAft>
                <a:spcPts val="0"/>
              </a:spcAft>
              <a:buClr>
                <a:schemeClr val="lt1"/>
              </a:buClr>
              <a:buSzPts val="1400"/>
              <a:buNone/>
              <a:defRPr sz="1400"/>
            </a:lvl2pPr>
            <a:lvl3pPr lvl="2">
              <a:spcBef>
                <a:spcPts val="0"/>
              </a:spcBef>
              <a:spcAft>
                <a:spcPts val="0"/>
              </a:spcAft>
              <a:buClr>
                <a:schemeClr val="lt1"/>
              </a:buClr>
              <a:buSzPts val="1400"/>
              <a:buNone/>
              <a:defRPr sz="1400"/>
            </a:lvl3pPr>
            <a:lvl4pPr lvl="3">
              <a:spcBef>
                <a:spcPts val="0"/>
              </a:spcBef>
              <a:spcAft>
                <a:spcPts val="0"/>
              </a:spcAft>
              <a:buClr>
                <a:schemeClr val="lt1"/>
              </a:buClr>
              <a:buSzPts val="1400"/>
              <a:buNone/>
              <a:defRPr sz="1400"/>
            </a:lvl4pPr>
            <a:lvl5pPr lvl="4">
              <a:spcBef>
                <a:spcPts val="0"/>
              </a:spcBef>
              <a:spcAft>
                <a:spcPts val="0"/>
              </a:spcAft>
              <a:buClr>
                <a:schemeClr val="lt1"/>
              </a:buClr>
              <a:buSzPts val="1400"/>
              <a:buNone/>
              <a:defRPr sz="1400"/>
            </a:lvl5pPr>
            <a:lvl6pPr lvl="5">
              <a:spcBef>
                <a:spcPts val="0"/>
              </a:spcBef>
              <a:spcAft>
                <a:spcPts val="0"/>
              </a:spcAft>
              <a:buClr>
                <a:schemeClr val="lt1"/>
              </a:buClr>
              <a:buSzPts val="1400"/>
              <a:buNone/>
              <a:defRPr sz="1400"/>
            </a:lvl6pPr>
            <a:lvl7pPr lvl="6">
              <a:spcBef>
                <a:spcPts val="0"/>
              </a:spcBef>
              <a:spcAft>
                <a:spcPts val="0"/>
              </a:spcAft>
              <a:buClr>
                <a:schemeClr val="lt1"/>
              </a:buClr>
              <a:buSzPts val="1400"/>
              <a:buNone/>
              <a:defRPr sz="1400"/>
            </a:lvl7pPr>
            <a:lvl8pPr lvl="7">
              <a:spcBef>
                <a:spcPts val="0"/>
              </a:spcBef>
              <a:spcAft>
                <a:spcPts val="0"/>
              </a:spcAft>
              <a:buClr>
                <a:schemeClr val="lt1"/>
              </a:buClr>
              <a:buSzPts val="1400"/>
              <a:buNone/>
              <a:defRPr sz="1400"/>
            </a:lvl8pPr>
            <a:lvl9pPr lvl="8">
              <a:spcBef>
                <a:spcPts val="0"/>
              </a:spcBef>
              <a:spcAft>
                <a:spcPts val="0"/>
              </a:spcAft>
              <a:buClr>
                <a:schemeClr val="lt1"/>
              </a:buClr>
              <a:buSzPts val="1400"/>
              <a:buNone/>
              <a:defRPr sz="1400"/>
            </a:lvl9pPr>
          </a:lstStyle>
          <a:p>
            <a:endParaRPr/>
          </a:p>
        </p:txBody>
      </p:sp>
      <p:sp>
        <p:nvSpPr>
          <p:cNvPr id="285" name="Google Shape;285;p34"/>
          <p:cNvSpPr/>
          <p:nvPr/>
        </p:nvSpPr>
        <p:spPr>
          <a:xfrm rot="-5400000">
            <a:off x="-1276000" y="1266039"/>
            <a:ext cx="2537400" cy="25374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solidFill>
                <a:schemeClr val="dk1"/>
              </a:solidFill>
              <a:latin typeface="Urbanist"/>
              <a:ea typeface="Urbanist"/>
              <a:cs typeface="Urbanist"/>
              <a:sym typeface="Urbanist"/>
            </a:endParaRPr>
          </a:p>
        </p:txBody>
      </p:sp>
      <p:sp>
        <p:nvSpPr>
          <p:cNvPr id="286" name="Google Shape;286;p34"/>
          <p:cNvSpPr/>
          <p:nvPr/>
        </p:nvSpPr>
        <p:spPr>
          <a:xfrm rot="-5400000">
            <a:off x="-5951" y="2536242"/>
            <a:ext cx="1267200" cy="1267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solidFill>
                <a:schemeClr val="dk1"/>
              </a:solidFill>
              <a:latin typeface="Urbanist"/>
              <a:ea typeface="Urbanist"/>
              <a:cs typeface="Urbanist"/>
              <a:sym typeface="Urbanist"/>
            </a:endParaRPr>
          </a:p>
        </p:txBody>
      </p:sp>
      <p:sp>
        <p:nvSpPr>
          <p:cNvPr id="287" name="Google Shape;287;p34"/>
          <p:cNvSpPr/>
          <p:nvPr/>
        </p:nvSpPr>
        <p:spPr>
          <a:xfrm>
            <a:off x="3244" y="3803442"/>
            <a:ext cx="1340100" cy="134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288" name="Google Shape;288;p34"/>
          <p:cNvSpPr txBox="1">
            <a:spLocks noGrp="1"/>
          </p:cNvSpPr>
          <p:nvPr>
            <p:ph type="title"/>
          </p:nvPr>
        </p:nvSpPr>
        <p:spPr>
          <a:xfrm>
            <a:off x="1582800" y="1485525"/>
            <a:ext cx="29892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289" name="Google Shape;289;p34"/>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90" name="Google Shape;290;p34"/>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291" name="Google Shape;291;p34"/>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292" name="Google Shape;292;p34"/>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eet the team">
  <p:cSld name="CUSTOM_4">
    <p:spTree>
      <p:nvGrpSpPr>
        <p:cNvPr id="1" name="Shape 293"/>
        <p:cNvGrpSpPr/>
        <p:nvPr/>
      </p:nvGrpSpPr>
      <p:grpSpPr>
        <a:xfrm>
          <a:off x="0" y="0"/>
          <a:ext cx="0" cy="0"/>
          <a:chOff x="0" y="0"/>
          <a:chExt cx="0" cy="0"/>
        </a:xfrm>
      </p:grpSpPr>
      <p:sp>
        <p:nvSpPr>
          <p:cNvPr id="294" name="Google Shape;294;p35"/>
          <p:cNvSpPr>
            <a:spLocks noGrp="1"/>
          </p:cNvSpPr>
          <p:nvPr>
            <p:ph type="pic" idx="2"/>
          </p:nvPr>
        </p:nvSpPr>
        <p:spPr>
          <a:xfrm>
            <a:off x="4162550" y="816050"/>
            <a:ext cx="1444500" cy="1444500"/>
          </a:xfrm>
          <a:prstGeom prst="round2DiagRect">
            <a:avLst>
              <a:gd name="adj1" fmla="val 0"/>
              <a:gd name="adj2" fmla="val 0"/>
            </a:avLst>
          </a:prstGeom>
          <a:noFill/>
          <a:ln>
            <a:noFill/>
          </a:ln>
        </p:spPr>
      </p:sp>
      <p:sp>
        <p:nvSpPr>
          <p:cNvPr id="295" name="Google Shape;295;p35"/>
          <p:cNvSpPr>
            <a:spLocks noGrp="1"/>
          </p:cNvSpPr>
          <p:nvPr>
            <p:ph type="pic" idx="3"/>
          </p:nvPr>
        </p:nvSpPr>
        <p:spPr>
          <a:xfrm>
            <a:off x="5788675" y="816050"/>
            <a:ext cx="1444500" cy="1444500"/>
          </a:xfrm>
          <a:prstGeom prst="ellipse">
            <a:avLst/>
          </a:prstGeom>
          <a:noFill/>
          <a:ln>
            <a:noFill/>
          </a:ln>
        </p:spPr>
      </p:sp>
      <p:sp>
        <p:nvSpPr>
          <p:cNvPr id="296" name="Google Shape;296;p35"/>
          <p:cNvSpPr>
            <a:spLocks noGrp="1"/>
          </p:cNvSpPr>
          <p:nvPr>
            <p:ph type="pic" idx="4"/>
          </p:nvPr>
        </p:nvSpPr>
        <p:spPr>
          <a:xfrm>
            <a:off x="7414800" y="816050"/>
            <a:ext cx="1444500" cy="1444500"/>
          </a:xfrm>
          <a:prstGeom prst="round1Rect">
            <a:avLst>
              <a:gd name="adj" fmla="val 30895"/>
            </a:avLst>
          </a:prstGeom>
          <a:noFill/>
          <a:ln>
            <a:noFill/>
          </a:ln>
        </p:spPr>
      </p:sp>
      <p:sp>
        <p:nvSpPr>
          <p:cNvPr id="297" name="Google Shape;297;p35"/>
          <p:cNvSpPr>
            <a:spLocks noGrp="1"/>
          </p:cNvSpPr>
          <p:nvPr>
            <p:ph type="pic" idx="5"/>
          </p:nvPr>
        </p:nvSpPr>
        <p:spPr>
          <a:xfrm>
            <a:off x="2536475" y="2897400"/>
            <a:ext cx="1444500" cy="1444500"/>
          </a:xfrm>
          <a:prstGeom prst="round2DiagRect">
            <a:avLst>
              <a:gd name="adj1" fmla="val 0"/>
              <a:gd name="adj2" fmla="val 0"/>
            </a:avLst>
          </a:prstGeom>
          <a:noFill/>
          <a:ln>
            <a:noFill/>
          </a:ln>
        </p:spPr>
      </p:sp>
      <p:sp>
        <p:nvSpPr>
          <p:cNvPr id="298" name="Google Shape;298;p35"/>
          <p:cNvSpPr>
            <a:spLocks noGrp="1"/>
          </p:cNvSpPr>
          <p:nvPr>
            <p:ph type="pic" idx="6"/>
          </p:nvPr>
        </p:nvSpPr>
        <p:spPr>
          <a:xfrm>
            <a:off x="4162600" y="2897400"/>
            <a:ext cx="1444500" cy="1444500"/>
          </a:xfrm>
          <a:prstGeom prst="ellipse">
            <a:avLst/>
          </a:prstGeom>
          <a:noFill/>
          <a:ln>
            <a:noFill/>
          </a:ln>
        </p:spPr>
      </p:sp>
      <p:sp>
        <p:nvSpPr>
          <p:cNvPr id="299" name="Google Shape;299;p35"/>
          <p:cNvSpPr>
            <a:spLocks noGrp="1"/>
          </p:cNvSpPr>
          <p:nvPr>
            <p:ph type="pic" idx="7"/>
          </p:nvPr>
        </p:nvSpPr>
        <p:spPr>
          <a:xfrm>
            <a:off x="5788725" y="2897400"/>
            <a:ext cx="1444500" cy="1444500"/>
          </a:xfrm>
          <a:prstGeom prst="round1Rect">
            <a:avLst>
              <a:gd name="adj" fmla="val 30895"/>
            </a:avLst>
          </a:prstGeom>
          <a:noFill/>
          <a:ln>
            <a:noFill/>
          </a:ln>
        </p:spPr>
      </p:sp>
      <p:sp>
        <p:nvSpPr>
          <p:cNvPr id="300" name="Google Shape;300;p35"/>
          <p:cNvSpPr txBox="1">
            <a:spLocks noGrp="1"/>
          </p:cNvSpPr>
          <p:nvPr>
            <p:ph type="subTitle" idx="1"/>
          </p:nvPr>
        </p:nvSpPr>
        <p:spPr>
          <a:xfrm>
            <a:off x="4162750" y="2178820"/>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01" name="Google Shape;301;p35"/>
          <p:cNvSpPr txBox="1">
            <a:spLocks noGrp="1"/>
          </p:cNvSpPr>
          <p:nvPr>
            <p:ph type="subTitle" idx="8"/>
          </p:nvPr>
        </p:nvSpPr>
        <p:spPr>
          <a:xfrm>
            <a:off x="4162750" y="2509808"/>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302" name="Google Shape;302;p35"/>
          <p:cNvSpPr txBox="1">
            <a:spLocks noGrp="1"/>
          </p:cNvSpPr>
          <p:nvPr>
            <p:ph type="subTitle" idx="9"/>
          </p:nvPr>
        </p:nvSpPr>
        <p:spPr>
          <a:xfrm>
            <a:off x="2536625" y="4249429"/>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03" name="Google Shape;303;p35"/>
          <p:cNvSpPr txBox="1">
            <a:spLocks noGrp="1"/>
          </p:cNvSpPr>
          <p:nvPr>
            <p:ph type="subTitle" idx="13"/>
          </p:nvPr>
        </p:nvSpPr>
        <p:spPr>
          <a:xfrm>
            <a:off x="2536625" y="4581011"/>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304" name="Google Shape;304;p35"/>
          <p:cNvSpPr txBox="1">
            <a:spLocks noGrp="1"/>
          </p:cNvSpPr>
          <p:nvPr>
            <p:ph type="subTitle" idx="14"/>
          </p:nvPr>
        </p:nvSpPr>
        <p:spPr>
          <a:xfrm>
            <a:off x="5788775" y="2178820"/>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05" name="Google Shape;305;p35"/>
          <p:cNvSpPr txBox="1">
            <a:spLocks noGrp="1"/>
          </p:cNvSpPr>
          <p:nvPr>
            <p:ph type="subTitle" idx="15"/>
          </p:nvPr>
        </p:nvSpPr>
        <p:spPr>
          <a:xfrm>
            <a:off x="5788775" y="2509808"/>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306" name="Google Shape;306;p35"/>
          <p:cNvSpPr txBox="1">
            <a:spLocks noGrp="1"/>
          </p:cNvSpPr>
          <p:nvPr>
            <p:ph type="subTitle" idx="16"/>
          </p:nvPr>
        </p:nvSpPr>
        <p:spPr>
          <a:xfrm>
            <a:off x="7414800" y="2178820"/>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07" name="Google Shape;307;p35"/>
          <p:cNvSpPr txBox="1">
            <a:spLocks noGrp="1"/>
          </p:cNvSpPr>
          <p:nvPr>
            <p:ph type="subTitle" idx="17"/>
          </p:nvPr>
        </p:nvSpPr>
        <p:spPr>
          <a:xfrm>
            <a:off x="7414800" y="2509808"/>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308" name="Google Shape;308;p35"/>
          <p:cNvSpPr txBox="1">
            <a:spLocks noGrp="1"/>
          </p:cNvSpPr>
          <p:nvPr>
            <p:ph type="subTitle" idx="18"/>
          </p:nvPr>
        </p:nvSpPr>
        <p:spPr>
          <a:xfrm>
            <a:off x="4162675" y="4249429"/>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09" name="Google Shape;309;p35"/>
          <p:cNvSpPr txBox="1">
            <a:spLocks noGrp="1"/>
          </p:cNvSpPr>
          <p:nvPr>
            <p:ph type="subTitle" idx="19"/>
          </p:nvPr>
        </p:nvSpPr>
        <p:spPr>
          <a:xfrm>
            <a:off x="4162675" y="4581011"/>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310" name="Google Shape;310;p35"/>
          <p:cNvSpPr txBox="1">
            <a:spLocks noGrp="1"/>
          </p:cNvSpPr>
          <p:nvPr>
            <p:ph type="subTitle" idx="20"/>
          </p:nvPr>
        </p:nvSpPr>
        <p:spPr>
          <a:xfrm>
            <a:off x="5788725" y="4249429"/>
            <a:ext cx="1444500" cy="300300"/>
          </a:xfrm>
          <a:prstGeom prst="rect">
            <a:avLst/>
          </a:prstGeom>
        </p:spPr>
        <p:txBody>
          <a:bodyPr spcFirstLastPara="1" wrap="square" lIns="91425" tIns="91425" rIns="91425" bIns="0" anchor="b" anchorCtr="0">
            <a:normAutofit/>
          </a:bodyPr>
          <a:lstStyle>
            <a:lvl1pPr lvl="0"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lgn="ctr">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11" name="Google Shape;311;p35"/>
          <p:cNvSpPr txBox="1">
            <a:spLocks noGrp="1"/>
          </p:cNvSpPr>
          <p:nvPr>
            <p:ph type="subTitle" idx="21"/>
          </p:nvPr>
        </p:nvSpPr>
        <p:spPr>
          <a:xfrm>
            <a:off x="5788725" y="4581011"/>
            <a:ext cx="1444500" cy="254700"/>
          </a:xfrm>
          <a:prstGeom prst="rect">
            <a:avLst/>
          </a:prstGeom>
        </p:spPr>
        <p:txBody>
          <a:bodyPr spcFirstLastPara="1" wrap="square" lIns="91425" tIns="0" rIns="91425" bIns="91425" anchor="t" anchorCtr="0">
            <a:spAutoFit/>
          </a:bodyPr>
          <a:lstStyle>
            <a:lvl1pPr lvl="0" algn="ctr">
              <a:spcBef>
                <a:spcPts val="0"/>
              </a:spcBef>
              <a:spcAft>
                <a:spcPts val="0"/>
              </a:spcAft>
              <a:buSzPts val="900"/>
              <a:buFont typeface="Urbanist Medium"/>
              <a:buNone/>
              <a:defRPr sz="900"/>
            </a:lvl1pPr>
            <a:lvl2pPr lvl="1" algn="ctr">
              <a:spcBef>
                <a:spcPts val="0"/>
              </a:spcBef>
              <a:spcAft>
                <a:spcPts val="0"/>
              </a:spcAft>
              <a:buSzPts val="900"/>
              <a:buFont typeface="Urbanist Medium"/>
              <a:buNone/>
              <a:defRPr sz="900">
                <a:latin typeface="Urbanist Medium"/>
                <a:ea typeface="Urbanist Medium"/>
                <a:cs typeface="Urbanist Medium"/>
                <a:sym typeface="Urbanist Medium"/>
              </a:defRPr>
            </a:lvl2pPr>
            <a:lvl3pPr lvl="2" algn="ctr">
              <a:spcBef>
                <a:spcPts val="0"/>
              </a:spcBef>
              <a:spcAft>
                <a:spcPts val="0"/>
              </a:spcAft>
              <a:buSzPts val="900"/>
              <a:buFont typeface="Urbanist Medium"/>
              <a:buNone/>
              <a:defRPr sz="900">
                <a:latin typeface="Urbanist Medium"/>
                <a:ea typeface="Urbanist Medium"/>
                <a:cs typeface="Urbanist Medium"/>
                <a:sym typeface="Urbanist Medium"/>
              </a:defRPr>
            </a:lvl3pPr>
            <a:lvl4pPr lvl="3" algn="ctr">
              <a:spcBef>
                <a:spcPts val="0"/>
              </a:spcBef>
              <a:spcAft>
                <a:spcPts val="0"/>
              </a:spcAft>
              <a:buSzPts val="900"/>
              <a:buFont typeface="Urbanist Medium"/>
              <a:buNone/>
              <a:defRPr sz="900">
                <a:latin typeface="Urbanist Medium"/>
                <a:ea typeface="Urbanist Medium"/>
                <a:cs typeface="Urbanist Medium"/>
                <a:sym typeface="Urbanist Medium"/>
              </a:defRPr>
            </a:lvl4pPr>
            <a:lvl5pPr lvl="4" algn="ctr">
              <a:spcBef>
                <a:spcPts val="0"/>
              </a:spcBef>
              <a:spcAft>
                <a:spcPts val="0"/>
              </a:spcAft>
              <a:buSzPts val="900"/>
              <a:buFont typeface="Urbanist Medium"/>
              <a:buNone/>
              <a:defRPr sz="900">
                <a:latin typeface="Urbanist Medium"/>
                <a:ea typeface="Urbanist Medium"/>
                <a:cs typeface="Urbanist Medium"/>
                <a:sym typeface="Urbanist Medium"/>
              </a:defRPr>
            </a:lvl5pPr>
            <a:lvl6pPr lvl="5" algn="ctr">
              <a:spcBef>
                <a:spcPts val="0"/>
              </a:spcBef>
              <a:spcAft>
                <a:spcPts val="0"/>
              </a:spcAft>
              <a:buSzPts val="900"/>
              <a:buFont typeface="Urbanist Medium"/>
              <a:buNone/>
              <a:defRPr sz="900">
                <a:latin typeface="Urbanist Medium"/>
                <a:ea typeface="Urbanist Medium"/>
                <a:cs typeface="Urbanist Medium"/>
                <a:sym typeface="Urbanist Medium"/>
              </a:defRPr>
            </a:lvl6pPr>
            <a:lvl7pPr lvl="6" algn="ctr">
              <a:spcBef>
                <a:spcPts val="0"/>
              </a:spcBef>
              <a:spcAft>
                <a:spcPts val="0"/>
              </a:spcAft>
              <a:buSzPts val="900"/>
              <a:buFont typeface="Urbanist Medium"/>
              <a:buNone/>
              <a:defRPr sz="900">
                <a:latin typeface="Urbanist Medium"/>
                <a:ea typeface="Urbanist Medium"/>
                <a:cs typeface="Urbanist Medium"/>
                <a:sym typeface="Urbanist Medium"/>
              </a:defRPr>
            </a:lvl7pPr>
            <a:lvl8pPr lvl="7" algn="ctr">
              <a:spcBef>
                <a:spcPts val="0"/>
              </a:spcBef>
              <a:spcAft>
                <a:spcPts val="0"/>
              </a:spcAft>
              <a:buSzPts val="900"/>
              <a:buFont typeface="Urbanist Medium"/>
              <a:buNone/>
              <a:defRPr sz="900">
                <a:latin typeface="Urbanist Medium"/>
                <a:ea typeface="Urbanist Medium"/>
                <a:cs typeface="Urbanist Medium"/>
                <a:sym typeface="Urbanist Medium"/>
              </a:defRPr>
            </a:lvl8pPr>
            <a:lvl9pPr lvl="8" algn="ctr">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312" name="Google Shape;312;p35"/>
          <p:cNvSpPr txBox="1">
            <a:spLocks noGrp="1"/>
          </p:cNvSpPr>
          <p:nvPr>
            <p:ph type="title"/>
          </p:nvPr>
        </p:nvSpPr>
        <p:spPr>
          <a:xfrm>
            <a:off x="284700" y="573428"/>
            <a:ext cx="3877800" cy="1902300"/>
          </a:xfrm>
          <a:prstGeom prst="rect">
            <a:avLst/>
          </a:prstGeom>
        </p:spPr>
        <p:txBody>
          <a:bodyPr spcFirstLastPara="1" wrap="square" lIns="0" tIns="0" rIns="91425" bIns="0" anchor="t" anchorCtr="0">
            <a:noAutofit/>
          </a:bodyPr>
          <a:lstStyle>
            <a:lvl1pPr lvl="0">
              <a:lnSpc>
                <a:spcPct val="90000"/>
              </a:lnSpc>
              <a:spcBef>
                <a:spcPts val="0"/>
              </a:spcBef>
              <a:spcAft>
                <a:spcPts val="0"/>
              </a:spcAft>
              <a:buSzPts val="4000"/>
              <a:buNone/>
              <a:defRPr/>
            </a:lvl1pPr>
            <a:lvl2pPr lvl="1">
              <a:lnSpc>
                <a:spcPct val="90000"/>
              </a:lnSpc>
              <a:spcBef>
                <a:spcPts val="0"/>
              </a:spcBef>
              <a:spcAft>
                <a:spcPts val="0"/>
              </a:spcAft>
              <a:buClr>
                <a:schemeClr val="lt1"/>
              </a:buClr>
              <a:buSzPts val="4000"/>
              <a:buNone/>
              <a:defRPr/>
            </a:lvl2pPr>
            <a:lvl3pPr lvl="2">
              <a:lnSpc>
                <a:spcPct val="90000"/>
              </a:lnSpc>
              <a:spcBef>
                <a:spcPts val="0"/>
              </a:spcBef>
              <a:spcAft>
                <a:spcPts val="0"/>
              </a:spcAft>
              <a:buClr>
                <a:schemeClr val="lt1"/>
              </a:buClr>
              <a:buSzPts val="4000"/>
              <a:buNone/>
              <a:defRPr/>
            </a:lvl3pPr>
            <a:lvl4pPr lvl="3">
              <a:lnSpc>
                <a:spcPct val="90000"/>
              </a:lnSpc>
              <a:spcBef>
                <a:spcPts val="0"/>
              </a:spcBef>
              <a:spcAft>
                <a:spcPts val="0"/>
              </a:spcAft>
              <a:buClr>
                <a:schemeClr val="lt1"/>
              </a:buClr>
              <a:buSzPts val="4000"/>
              <a:buNone/>
              <a:defRPr/>
            </a:lvl4pPr>
            <a:lvl5pPr lvl="4">
              <a:lnSpc>
                <a:spcPct val="90000"/>
              </a:lnSpc>
              <a:spcBef>
                <a:spcPts val="0"/>
              </a:spcBef>
              <a:spcAft>
                <a:spcPts val="0"/>
              </a:spcAft>
              <a:buClr>
                <a:schemeClr val="lt1"/>
              </a:buClr>
              <a:buSzPts val="4000"/>
              <a:buNone/>
              <a:defRPr/>
            </a:lvl5pPr>
            <a:lvl6pPr lvl="5">
              <a:lnSpc>
                <a:spcPct val="90000"/>
              </a:lnSpc>
              <a:spcBef>
                <a:spcPts val="0"/>
              </a:spcBef>
              <a:spcAft>
                <a:spcPts val="0"/>
              </a:spcAft>
              <a:buClr>
                <a:schemeClr val="lt1"/>
              </a:buClr>
              <a:buSzPts val="4000"/>
              <a:buNone/>
              <a:defRPr/>
            </a:lvl6pPr>
            <a:lvl7pPr lvl="6">
              <a:lnSpc>
                <a:spcPct val="90000"/>
              </a:lnSpc>
              <a:spcBef>
                <a:spcPts val="0"/>
              </a:spcBef>
              <a:spcAft>
                <a:spcPts val="0"/>
              </a:spcAft>
              <a:buClr>
                <a:schemeClr val="lt1"/>
              </a:buClr>
              <a:buSzPts val="4000"/>
              <a:buNone/>
              <a:defRPr/>
            </a:lvl7pPr>
            <a:lvl8pPr lvl="7">
              <a:lnSpc>
                <a:spcPct val="90000"/>
              </a:lnSpc>
              <a:spcBef>
                <a:spcPts val="0"/>
              </a:spcBef>
              <a:spcAft>
                <a:spcPts val="0"/>
              </a:spcAft>
              <a:buClr>
                <a:schemeClr val="lt1"/>
              </a:buClr>
              <a:buSzPts val="4000"/>
              <a:buNone/>
              <a:defRPr/>
            </a:lvl8pPr>
            <a:lvl9pPr lvl="8">
              <a:lnSpc>
                <a:spcPct val="90000"/>
              </a:lnSpc>
              <a:spcBef>
                <a:spcPts val="0"/>
              </a:spcBef>
              <a:spcAft>
                <a:spcPts val="0"/>
              </a:spcAft>
              <a:buClr>
                <a:schemeClr val="lt1"/>
              </a:buClr>
              <a:buSzPts val="4000"/>
              <a:buNone/>
              <a:defRPr/>
            </a:lvl9pPr>
          </a:lstStyle>
          <a:p>
            <a:endParaRPr/>
          </a:p>
        </p:txBody>
      </p:sp>
      <p:sp>
        <p:nvSpPr>
          <p:cNvPr id="313" name="Google Shape;313;p35"/>
          <p:cNvSpPr txBox="1">
            <a:spLocks noGrp="1"/>
          </p:cNvSpPr>
          <p:nvPr>
            <p:ph type="subTitle" idx="22"/>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14" name="Google Shape;314;p35"/>
          <p:cNvSpPr txBox="1">
            <a:spLocks noGrp="1"/>
          </p:cNvSpPr>
          <p:nvPr>
            <p:ph type="subTitle" idx="2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15" name="Google Shape;315;p35"/>
          <p:cNvSpPr txBox="1">
            <a:spLocks noGrp="1"/>
          </p:cNvSpPr>
          <p:nvPr>
            <p:ph type="subTitle" idx="2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316" name="Google Shape;316;p35"/>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eet the team - Alt 1">
  <p:cSld name="CUSTOM_4_1">
    <p:spTree>
      <p:nvGrpSpPr>
        <p:cNvPr id="1" name="Shape 317"/>
        <p:cNvGrpSpPr/>
        <p:nvPr/>
      </p:nvGrpSpPr>
      <p:grpSpPr>
        <a:xfrm>
          <a:off x="0" y="0"/>
          <a:ext cx="0" cy="0"/>
          <a:chOff x="0" y="0"/>
          <a:chExt cx="0" cy="0"/>
        </a:xfrm>
      </p:grpSpPr>
      <p:sp>
        <p:nvSpPr>
          <p:cNvPr id="318" name="Google Shape;318;p36"/>
          <p:cNvSpPr>
            <a:spLocks noGrp="1"/>
          </p:cNvSpPr>
          <p:nvPr>
            <p:ph type="pic" idx="2"/>
          </p:nvPr>
        </p:nvSpPr>
        <p:spPr>
          <a:xfrm>
            <a:off x="284700" y="1523850"/>
            <a:ext cx="1514700" cy="1312800"/>
          </a:xfrm>
          <a:prstGeom prst="round1Rect">
            <a:avLst>
              <a:gd name="adj" fmla="val 39781"/>
            </a:avLst>
          </a:prstGeom>
          <a:noFill/>
          <a:ln>
            <a:noFill/>
          </a:ln>
        </p:spPr>
      </p:sp>
      <p:sp>
        <p:nvSpPr>
          <p:cNvPr id="319" name="Google Shape;319;p36"/>
          <p:cNvSpPr>
            <a:spLocks noGrp="1"/>
          </p:cNvSpPr>
          <p:nvPr>
            <p:ph type="pic" idx="3"/>
          </p:nvPr>
        </p:nvSpPr>
        <p:spPr>
          <a:xfrm>
            <a:off x="2163625" y="1523850"/>
            <a:ext cx="1514700" cy="1312800"/>
          </a:xfrm>
          <a:prstGeom prst="round1Rect">
            <a:avLst>
              <a:gd name="adj" fmla="val 39781"/>
            </a:avLst>
          </a:prstGeom>
          <a:noFill/>
          <a:ln>
            <a:noFill/>
          </a:ln>
        </p:spPr>
      </p:sp>
      <p:sp>
        <p:nvSpPr>
          <p:cNvPr id="320" name="Google Shape;320;p36"/>
          <p:cNvSpPr>
            <a:spLocks noGrp="1"/>
          </p:cNvSpPr>
          <p:nvPr>
            <p:ph type="pic" idx="4"/>
          </p:nvPr>
        </p:nvSpPr>
        <p:spPr>
          <a:xfrm>
            <a:off x="4087000" y="1523850"/>
            <a:ext cx="1514700" cy="1312800"/>
          </a:xfrm>
          <a:prstGeom prst="round1Rect">
            <a:avLst>
              <a:gd name="adj" fmla="val 39781"/>
            </a:avLst>
          </a:prstGeom>
          <a:noFill/>
          <a:ln>
            <a:noFill/>
          </a:ln>
        </p:spPr>
      </p:sp>
      <p:sp>
        <p:nvSpPr>
          <p:cNvPr id="321" name="Google Shape;321;p36"/>
          <p:cNvSpPr>
            <a:spLocks noGrp="1"/>
          </p:cNvSpPr>
          <p:nvPr>
            <p:ph type="pic" idx="5"/>
          </p:nvPr>
        </p:nvSpPr>
        <p:spPr>
          <a:xfrm>
            <a:off x="5960425" y="1523850"/>
            <a:ext cx="1514700" cy="1312800"/>
          </a:xfrm>
          <a:prstGeom prst="round1Rect">
            <a:avLst>
              <a:gd name="adj" fmla="val 39781"/>
            </a:avLst>
          </a:prstGeom>
          <a:noFill/>
          <a:ln>
            <a:noFill/>
          </a:ln>
        </p:spPr>
      </p:sp>
      <p:sp>
        <p:nvSpPr>
          <p:cNvPr id="322" name="Google Shape;322;p36"/>
          <p:cNvSpPr txBox="1">
            <a:spLocks noGrp="1"/>
          </p:cNvSpPr>
          <p:nvPr>
            <p:ph type="subTitle" idx="1"/>
          </p:nvPr>
        </p:nvSpPr>
        <p:spPr>
          <a:xfrm>
            <a:off x="283475" y="3165225"/>
            <a:ext cx="1514700" cy="190200"/>
          </a:xfrm>
          <a:prstGeom prst="rect">
            <a:avLst/>
          </a:prstGeom>
        </p:spPr>
        <p:txBody>
          <a:bodyPr spcFirstLastPara="1" wrap="square" lIns="0" tIns="0" rIns="91425" bIns="91425" anchor="t" anchorCtr="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a:endParaRPr/>
          </a:p>
        </p:txBody>
      </p:sp>
      <p:sp>
        <p:nvSpPr>
          <p:cNvPr id="323" name="Google Shape;323;p36"/>
          <p:cNvSpPr txBox="1">
            <a:spLocks noGrp="1"/>
          </p:cNvSpPr>
          <p:nvPr>
            <p:ph type="subTitle" idx="6"/>
          </p:nvPr>
        </p:nvSpPr>
        <p:spPr>
          <a:xfrm>
            <a:off x="2162975" y="3165225"/>
            <a:ext cx="1514700" cy="190200"/>
          </a:xfrm>
          <a:prstGeom prst="rect">
            <a:avLst/>
          </a:prstGeom>
        </p:spPr>
        <p:txBody>
          <a:bodyPr spcFirstLastPara="1" wrap="square" lIns="0" tIns="0" rIns="91425" bIns="91425" anchor="t" anchorCtr="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a:endParaRPr/>
          </a:p>
        </p:txBody>
      </p:sp>
      <p:sp>
        <p:nvSpPr>
          <p:cNvPr id="324" name="Google Shape;324;p36"/>
          <p:cNvSpPr txBox="1">
            <a:spLocks noGrp="1"/>
          </p:cNvSpPr>
          <p:nvPr>
            <p:ph type="subTitle" idx="7"/>
          </p:nvPr>
        </p:nvSpPr>
        <p:spPr>
          <a:xfrm>
            <a:off x="4086325" y="3165225"/>
            <a:ext cx="1514700" cy="190200"/>
          </a:xfrm>
          <a:prstGeom prst="rect">
            <a:avLst/>
          </a:prstGeom>
        </p:spPr>
        <p:txBody>
          <a:bodyPr spcFirstLastPara="1" wrap="square" lIns="0" tIns="0" rIns="91425" bIns="91425" anchor="t" anchorCtr="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a:endParaRPr/>
          </a:p>
        </p:txBody>
      </p:sp>
      <p:sp>
        <p:nvSpPr>
          <p:cNvPr id="325" name="Google Shape;325;p36"/>
          <p:cNvSpPr txBox="1">
            <a:spLocks noGrp="1"/>
          </p:cNvSpPr>
          <p:nvPr>
            <p:ph type="subTitle" idx="8"/>
          </p:nvPr>
        </p:nvSpPr>
        <p:spPr>
          <a:xfrm>
            <a:off x="5960425" y="3165225"/>
            <a:ext cx="1514700" cy="190200"/>
          </a:xfrm>
          <a:prstGeom prst="rect">
            <a:avLst/>
          </a:prstGeom>
        </p:spPr>
        <p:txBody>
          <a:bodyPr spcFirstLastPara="1" wrap="square" lIns="0" tIns="0" rIns="91425" bIns="91425" anchor="t" anchorCtr="0">
            <a:spAutoFit/>
          </a:bodyPr>
          <a:lstStyle>
            <a:lvl1pPr lvl="0">
              <a:spcBef>
                <a:spcPts val="0"/>
              </a:spcBef>
              <a:spcAft>
                <a:spcPts val="0"/>
              </a:spcAft>
              <a:buSzPts val="1100"/>
              <a:buFont typeface="Urbanist Medium"/>
              <a:buNone/>
              <a:defRPr sz="1100"/>
            </a:lvl1pPr>
            <a:lvl2pPr lvl="1">
              <a:spcBef>
                <a:spcPts val="0"/>
              </a:spcBef>
              <a:spcAft>
                <a:spcPts val="0"/>
              </a:spcAft>
              <a:buSzPts val="1100"/>
              <a:buFont typeface="Urbanist Medium"/>
              <a:buNone/>
              <a:defRPr sz="1100">
                <a:latin typeface="Urbanist Medium"/>
                <a:ea typeface="Urbanist Medium"/>
                <a:cs typeface="Urbanist Medium"/>
                <a:sym typeface="Urbanist Medium"/>
              </a:defRPr>
            </a:lvl2pPr>
            <a:lvl3pPr lvl="2">
              <a:spcBef>
                <a:spcPts val="0"/>
              </a:spcBef>
              <a:spcAft>
                <a:spcPts val="0"/>
              </a:spcAft>
              <a:buSzPts val="1100"/>
              <a:buFont typeface="Urbanist Medium"/>
              <a:buNone/>
              <a:defRPr sz="1100">
                <a:latin typeface="Urbanist Medium"/>
                <a:ea typeface="Urbanist Medium"/>
                <a:cs typeface="Urbanist Medium"/>
                <a:sym typeface="Urbanist Medium"/>
              </a:defRPr>
            </a:lvl3pPr>
            <a:lvl4pPr lvl="3">
              <a:spcBef>
                <a:spcPts val="0"/>
              </a:spcBef>
              <a:spcAft>
                <a:spcPts val="0"/>
              </a:spcAft>
              <a:buSzPts val="1100"/>
              <a:buFont typeface="Urbanist Medium"/>
              <a:buNone/>
              <a:defRPr sz="1100">
                <a:latin typeface="Urbanist Medium"/>
                <a:ea typeface="Urbanist Medium"/>
                <a:cs typeface="Urbanist Medium"/>
                <a:sym typeface="Urbanist Medium"/>
              </a:defRPr>
            </a:lvl4pPr>
            <a:lvl5pPr lvl="4">
              <a:spcBef>
                <a:spcPts val="0"/>
              </a:spcBef>
              <a:spcAft>
                <a:spcPts val="0"/>
              </a:spcAft>
              <a:buSzPts val="1100"/>
              <a:buFont typeface="Urbanist Medium"/>
              <a:buNone/>
              <a:defRPr sz="1100">
                <a:latin typeface="Urbanist Medium"/>
                <a:ea typeface="Urbanist Medium"/>
                <a:cs typeface="Urbanist Medium"/>
                <a:sym typeface="Urbanist Medium"/>
              </a:defRPr>
            </a:lvl5pPr>
            <a:lvl6pPr lvl="5">
              <a:spcBef>
                <a:spcPts val="0"/>
              </a:spcBef>
              <a:spcAft>
                <a:spcPts val="0"/>
              </a:spcAft>
              <a:buSzPts val="1100"/>
              <a:buFont typeface="Urbanist Medium"/>
              <a:buNone/>
              <a:defRPr sz="1100">
                <a:latin typeface="Urbanist Medium"/>
                <a:ea typeface="Urbanist Medium"/>
                <a:cs typeface="Urbanist Medium"/>
                <a:sym typeface="Urbanist Medium"/>
              </a:defRPr>
            </a:lvl6pPr>
            <a:lvl7pPr lvl="6">
              <a:spcBef>
                <a:spcPts val="0"/>
              </a:spcBef>
              <a:spcAft>
                <a:spcPts val="0"/>
              </a:spcAft>
              <a:buSzPts val="1100"/>
              <a:buFont typeface="Urbanist Medium"/>
              <a:buNone/>
              <a:defRPr sz="1100">
                <a:latin typeface="Urbanist Medium"/>
                <a:ea typeface="Urbanist Medium"/>
                <a:cs typeface="Urbanist Medium"/>
                <a:sym typeface="Urbanist Medium"/>
              </a:defRPr>
            </a:lvl7pPr>
            <a:lvl8pPr lvl="7">
              <a:spcBef>
                <a:spcPts val="0"/>
              </a:spcBef>
              <a:spcAft>
                <a:spcPts val="0"/>
              </a:spcAft>
              <a:buSzPts val="1100"/>
              <a:buFont typeface="Urbanist Medium"/>
              <a:buNone/>
              <a:defRPr sz="1100">
                <a:latin typeface="Urbanist Medium"/>
                <a:ea typeface="Urbanist Medium"/>
                <a:cs typeface="Urbanist Medium"/>
                <a:sym typeface="Urbanist Medium"/>
              </a:defRPr>
            </a:lvl8pPr>
            <a:lvl9pPr lvl="8">
              <a:spcBef>
                <a:spcPts val="0"/>
              </a:spcBef>
              <a:spcAft>
                <a:spcPts val="0"/>
              </a:spcAft>
              <a:buSzPts val="1100"/>
              <a:buFont typeface="Urbanist Medium"/>
              <a:buNone/>
              <a:defRPr sz="1100">
                <a:latin typeface="Urbanist Medium"/>
                <a:ea typeface="Urbanist Medium"/>
                <a:cs typeface="Urbanist Medium"/>
                <a:sym typeface="Urbanist Medium"/>
              </a:defRPr>
            </a:lvl9pPr>
          </a:lstStyle>
          <a:p>
            <a:endParaRPr/>
          </a:p>
        </p:txBody>
      </p:sp>
      <p:sp>
        <p:nvSpPr>
          <p:cNvPr id="326" name="Google Shape;326;p36"/>
          <p:cNvSpPr txBox="1">
            <a:spLocks noGrp="1"/>
          </p:cNvSpPr>
          <p:nvPr>
            <p:ph type="body" idx="9"/>
          </p:nvPr>
        </p:nvSpPr>
        <p:spPr>
          <a:xfrm>
            <a:off x="285350" y="3443925"/>
            <a:ext cx="1514700" cy="1413300"/>
          </a:xfrm>
          <a:prstGeom prst="rect">
            <a:avLst/>
          </a:prstGeom>
        </p:spPr>
        <p:txBody>
          <a:bodyPr spcFirstLastPara="1" wrap="square" lIns="0" tIns="91425" rIns="91425" bIns="91425" anchor="t" anchorCtr="0">
            <a:noAutofit/>
          </a:bodyPr>
          <a:lstStyle>
            <a:lvl1pPr marL="457200" lvl="0"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marL="914400" lvl="1"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marL="1371600" lvl="2"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marL="1828800" lvl="3"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marL="2286000" lvl="4"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marL="2743200" lvl="5"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marL="3200400" lvl="6"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marL="3657600" lvl="7"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marL="4114800" lvl="8"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a:endParaRPr/>
          </a:p>
        </p:txBody>
      </p:sp>
      <p:sp>
        <p:nvSpPr>
          <p:cNvPr id="327" name="Google Shape;327;p36"/>
          <p:cNvSpPr txBox="1">
            <a:spLocks noGrp="1"/>
          </p:cNvSpPr>
          <p:nvPr>
            <p:ph type="body" idx="13"/>
          </p:nvPr>
        </p:nvSpPr>
        <p:spPr>
          <a:xfrm>
            <a:off x="2162975" y="3443925"/>
            <a:ext cx="1514700" cy="1413300"/>
          </a:xfrm>
          <a:prstGeom prst="rect">
            <a:avLst/>
          </a:prstGeom>
        </p:spPr>
        <p:txBody>
          <a:bodyPr spcFirstLastPara="1" wrap="square" lIns="0" tIns="91425" rIns="91425" bIns="91425" anchor="t" anchorCtr="0">
            <a:noAutofit/>
          </a:bodyPr>
          <a:lstStyle>
            <a:lvl1pPr marL="457200" lvl="0"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marL="914400" lvl="1"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marL="1371600" lvl="2"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marL="1828800" lvl="3"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marL="2286000" lvl="4"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marL="2743200" lvl="5"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marL="3200400" lvl="6"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marL="3657600" lvl="7"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marL="4114800" lvl="8"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a:endParaRPr/>
          </a:p>
        </p:txBody>
      </p:sp>
      <p:sp>
        <p:nvSpPr>
          <p:cNvPr id="328" name="Google Shape;328;p36"/>
          <p:cNvSpPr txBox="1">
            <a:spLocks noGrp="1"/>
          </p:cNvSpPr>
          <p:nvPr>
            <p:ph type="body" idx="14"/>
          </p:nvPr>
        </p:nvSpPr>
        <p:spPr>
          <a:xfrm>
            <a:off x="4087000" y="3443925"/>
            <a:ext cx="1514700" cy="1413300"/>
          </a:xfrm>
          <a:prstGeom prst="rect">
            <a:avLst/>
          </a:prstGeom>
        </p:spPr>
        <p:txBody>
          <a:bodyPr spcFirstLastPara="1" wrap="square" lIns="0" tIns="91425" rIns="91425" bIns="91425" anchor="t" anchorCtr="0">
            <a:noAutofit/>
          </a:bodyPr>
          <a:lstStyle>
            <a:lvl1pPr marL="457200" lvl="0"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marL="914400" lvl="1"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marL="1371600" lvl="2"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marL="1828800" lvl="3"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marL="2286000" lvl="4"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marL="2743200" lvl="5"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marL="3200400" lvl="6"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marL="3657600" lvl="7"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marL="4114800" lvl="8"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a:endParaRPr/>
          </a:p>
        </p:txBody>
      </p:sp>
      <p:sp>
        <p:nvSpPr>
          <p:cNvPr id="329" name="Google Shape;329;p36"/>
          <p:cNvSpPr txBox="1">
            <a:spLocks noGrp="1"/>
          </p:cNvSpPr>
          <p:nvPr>
            <p:ph type="body" idx="15"/>
          </p:nvPr>
        </p:nvSpPr>
        <p:spPr>
          <a:xfrm>
            <a:off x="5960425" y="3443925"/>
            <a:ext cx="1514700" cy="1413300"/>
          </a:xfrm>
          <a:prstGeom prst="rect">
            <a:avLst/>
          </a:prstGeom>
        </p:spPr>
        <p:txBody>
          <a:bodyPr spcFirstLastPara="1" wrap="square" lIns="0" tIns="91425" rIns="91425" bIns="91425" anchor="t" anchorCtr="0">
            <a:noAutofit/>
          </a:bodyPr>
          <a:lstStyle>
            <a:lvl1pPr marL="457200" lvl="0"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1pPr>
            <a:lvl2pPr marL="914400" lvl="1"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2pPr>
            <a:lvl3pPr marL="1371600" lvl="2"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3pPr>
            <a:lvl4pPr marL="1828800" lvl="3"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4pPr>
            <a:lvl5pPr marL="2286000" lvl="4"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5pPr>
            <a:lvl6pPr marL="2743200" lvl="5"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6pPr>
            <a:lvl7pPr marL="3200400" lvl="6"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7pPr>
            <a:lvl8pPr marL="3657600" lvl="7"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8pPr>
            <a:lvl9pPr marL="4114800" lvl="8" indent="-285750">
              <a:lnSpc>
                <a:spcPct val="115000"/>
              </a:lnSpc>
              <a:spcBef>
                <a:spcPts val="0"/>
              </a:spcBef>
              <a:spcAft>
                <a:spcPts val="0"/>
              </a:spcAft>
              <a:buSzPts val="900"/>
              <a:buFont typeface="Urbanist Medium"/>
              <a:buChar char="■"/>
              <a:defRPr sz="900">
                <a:latin typeface="Urbanist Medium"/>
                <a:ea typeface="Urbanist Medium"/>
                <a:cs typeface="Urbanist Medium"/>
                <a:sym typeface="Urbanist Medium"/>
              </a:defRPr>
            </a:lvl9pPr>
          </a:lstStyle>
          <a:p>
            <a:endParaRPr/>
          </a:p>
        </p:txBody>
      </p:sp>
      <p:sp>
        <p:nvSpPr>
          <p:cNvPr id="330" name="Google Shape;330;p36"/>
          <p:cNvSpPr txBox="1">
            <a:spLocks noGrp="1"/>
          </p:cNvSpPr>
          <p:nvPr>
            <p:ph type="subTitle" idx="16"/>
          </p:nvPr>
        </p:nvSpPr>
        <p:spPr>
          <a:xfrm>
            <a:off x="283475" y="2950825"/>
            <a:ext cx="1514700" cy="190200"/>
          </a:xfrm>
          <a:prstGeom prst="rect">
            <a:avLst/>
          </a:prstGeom>
        </p:spPr>
        <p:txBody>
          <a:bodyPr spcFirstLastPara="1" wrap="square" lIns="0" tIns="0" rIns="91425" bIns="0" anchor="b" anchorCtr="0">
            <a:noAutofit/>
          </a:bodyPr>
          <a:lstStyle>
            <a:lvl1pPr lvl="0">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31" name="Google Shape;331;p36"/>
          <p:cNvSpPr txBox="1">
            <a:spLocks noGrp="1"/>
          </p:cNvSpPr>
          <p:nvPr>
            <p:ph type="subTitle" idx="17"/>
          </p:nvPr>
        </p:nvSpPr>
        <p:spPr>
          <a:xfrm>
            <a:off x="2162975" y="2950825"/>
            <a:ext cx="1514700" cy="190200"/>
          </a:xfrm>
          <a:prstGeom prst="rect">
            <a:avLst/>
          </a:prstGeom>
        </p:spPr>
        <p:txBody>
          <a:bodyPr spcFirstLastPara="1" wrap="square" lIns="0" tIns="0" rIns="91425" bIns="0" anchor="b" anchorCtr="0">
            <a:noAutofit/>
          </a:bodyPr>
          <a:lstStyle>
            <a:lvl1pPr lvl="0">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32" name="Google Shape;332;p36"/>
          <p:cNvSpPr txBox="1">
            <a:spLocks noGrp="1"/>
          </p:cNvSpPr>
          <p:nvPr>
            <p:ph type="subTitle" idx="18"/>
          </p:nvPr>
        </p:nvSpPr>
        <p:spPr>
          <a:xfrm>
            <a:off x="4086325" y="2950825"/>
            <a:ext cx="1514700" cy="190200"/>
          </a:xfrm>
          <a:prstGeom prst="rect">
            <a:avLst/>
          </a:prstGeom>
        </p:spPr>
        <p:txBody>
          <a:bodyPr spcFirstLastPara="1" wrap="square" lIns="0" tIns="0" rIns="91425" bIns="0" anchor="b" anchorCtr="0">
            <a:noAutofit/>
          </a:bodyPr>
          <a:lstStyle>
            <a:lvl1pPr lvl="0">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33" name="Google Shape;333;p36"/>
          <p:cNvSpPr txBox="1">
            <a:spLocks noGrp="1"/>
          </p:cNvSpPr>
          <p:nvPr>
            <p:ph type="subTitle" idx="19"/>
          </p:nvPr>
        </p:nvSpPr>
        <p:spPr>
          <a:xfrm>
            <a:off x="5960425" y="2950825"/>
            <a:ext cx="1514700" cy="190200"/>
          </a:xfrm>
          <a:prstGeom prst="rect">
            <a:avLst/>
          </a:prstGeom>
        </p:spPr>
        <p:txBody>
          <a:bodyPr spcFirstLastPara="1" wrap="square" lIns="0" tIns="0" rIns="91425" bIns="0" anchor="b" anchorCtr="0">
            <a:noAutofit/>
          </a:bodyPr>
          <a:lstStyle>
            <a:lvl1pPr lvl="0">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1pPr>
            <a:lvl2pPr lvl="1">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2pPr>
            <a:lvl3pPr lvl="2">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3pPr>
            <a:lvl4pPr lvl="3">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4pPr>
            <a:lvl5pPr lvl="4">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5pPr>
            <a:lvl6pPr lvl="5">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6pPr>
            <a:lvl7pPr lvl="6">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7pPr>
            <a:lvl8pPr lvl="7">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8pPr>
            <a:lvl9pPr lvl="8">
              <a:spcBef>
                <a:spcPts val="0"/>
              </a:spcBef>
              <a:spcAft>
                <a:spcPts val="0"/>
              </a:spcAft>
              <a:buClr>
                <a:schemeClr val="accent4"/>
              </a:buClr>
              <a:buSzPts val="1100"/>
              <a:buFont typeface="Poppins"/>
              <a:buNone/>
              <a:defRPr sz="1100" b="1">
                <a:solidFill>
                  <a:schemeClr val="accent4"/>
                </a:solidFill>
                <a:latin typeface="Poppins"/>
                <a:ea typeface="Poppins"/>
                <a:cs typeface="Poppins"/>
                <a:sym typeface="Poppins"/>
              </a:defRPr>
            </a:lvl9pPr>
          </a:lstStyle>
          <a:p>
            <a:endParaRPr/>
          </a:p>
        </p:txBody>
      </p:sp>
      <p:sp>
        <p:nvSpPr>
          <p:cNvPr id="334" name="Google Shape;334;p36"/>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SzPts val="2400"/>
              <a:buNone/>
              <a:defRPr sz="2400"/>
            </a:lvl1pPr>
            <a:lvl2pPr lvl="1">
              <a:lnSpc>
                <a:spcPct val="90000"/>
              </a:lnSpc>
              <a:spcBef>
                <a:spcPts val="0"/>
              </a:spcBef>
              <a:spcAft>
                <a:spcPts val="0"/>
              </a:spcAft>
              <a:buClr>
                <a:schemeClr val="lt1"/>
              </a:buClr>
              <a:buSzPts val="2400"/>
              <a:buNone/>
              <a:defRPr sz="2400"/>
            </a:lvl2pPr>
            <a:lvl3pPr lvl="2">
              <a:lnSpc>
                <a:spcPct val="90000"/>
              </a:lnSpc>
              <a:spcBef>
                <a:spcPts val="0"/>
              </a:spcBef>
              <a:spcAft>
                <a:spcPts val="0"/>
              </a:spcAft>
              <a:buClr>
                <a:schemeClr val="lt1"/>
              </a:buClr>
              <a:buSzPts val="2400"/>
              <a:buNone/>
              <a:defRPr sz="2400"/>
            </a:lvl3pPr>
            <a:lvl4pPr lvl="3">
              <a:lnSpc>
                <a:spcPct val="90000"/>
              </a:lnSpc>
              <a:spcBef>
                <a:spcPts val="0"/>
              </a:spcBef>
              <a:spcAft>
                <a:spcPts val="0"/>
              </a:spcAft>
              <a:buClr>
                <a:schemeClr val="lt1"/>
              </a:buClr>
              <a:buSzPts val="2400"/>
              <a:buNone/>
              <a:defRPr sz="2400"/>
            </a:lvl4pPr>
            <a:lvl5pPr lvl="4">
              <a:lnSpc>
                <a:spcPct val="90000"/>
              </a:lnSpc>
              <a:spcBef>
                <a:spcPts val="0"/>
              </a:spcBef>
              <a:spcAft>
                <a:spcPts val="0"/>
              </a:spcAft>
              <a:buClr>
                <a:schemeClr val="lt1"/>
              </a:buClr>
              <a:buSzPts val="2400"/>
              <a:buNone/>
              <a:defRPr sz="2400"/>
            </a:lvl5pPr>
            <a:lvl6pPr lvl="5">
              <a:lnSpc>
                <a:spcPct val="90000"/>
              </a:lnSpc>
              <a:spcBef>
                <a:spcPts val="0"/>
              </a:spcBef>
              <a:spcAft>
                <a:spcPts val="0"/>
              </a:spcAft>
              <a:buClr>
                <a:schemeClr val="lt1"/>
              </a:buClr>
              <a:buSzPts val="2400"/>
              <a:buNone/>
              <a:defRPr sz="2400"/>
            </a:lvl6pPr>
            <a:lvl7pPr lvl="6">
              <a:lnSpc>
                <a:spcPct val="90000"/>
              </a:lnSpc>
              <a:spcBef>
                <a:spcPts val="0"/>
              </a:spcBef>
              <a:spcAft>
                <a:spcPts val="0"/>
              </a:spcAft>
              <a:buClr>
                <a:schemeClr val="lt1"/>
              </a:buClr>
              <a:buSzPts val="2400"/>
              <a:buNone/>
              <a:defRPr sz="2400"/>
            </a:lvl7pPr>
            <a:lvl8pPr lvl="7">
              <a:lnSpc>
                <a:spcPct val="90000"/>
              </a:lnSpc>
              <a:spcBef>
                <a:spcPts val="0"/>
              </a:spcBef>
              <a:spcAft>
                <a:spcPts val="0"/>
              </a:spcAft>
              <a:buClr>
                <a:schemeClr val="lt1"/>
              </a:buClr>
              <a:buSzPts val="2400"/>
              <a:buNone/>
              <a:defRPr sz="2400"/>
            </a:lvl8pPr>
            <a:lvl9pPr lvl="8">
              <a:lnSpc>
                <a:spcPct val="90000"/>
              </a:lnSpc>
              <a:spcBef>
                <a:spcPts val="0"/>
              </a:spcBef>
              <a:spcAft>
                <a:spcPts val="0"/>
              </a:spcAft>
              <a:buClr>
                <a:schemeClr val="lt1"/>
              </a:buClr>
              <a:buSzPts val="2400"/>
              <a:buNone/>
              <a:defRPr sz="2400"/>
            </a:lvl9pPr>
          </a:lstStyle>
          <a:p>
            <a:endParaRPr/>
          </a:p>
        </p:txBody>
      </p:sp>
      <p:sp>
        <p:nvSpPr>
          <p:cNvPr id="335" name="Google Shape;335;p36"/>
          <p:cNvSpPr txBox="1">
            <a:spLocks noGrp="1"/>
          </p:cNvSpPr>
          <p:nvPr>
            <p:ph type="subTitle" idx="20"/>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36" name="Google Shape;336;p36"/>
          <p:cNvSpPr txBox="1">
            <a:spLocks noGrp="1"/>
          </p:cNvSpPr>
          <p:nvPr>
            <p:ph type="subTitle" idx="21"/>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37" name="Google Shape;337;p36"/>
          <p:cNvSpPr txBox="1">
            <a:spLocks noGrp="1"/>
          </p:cNvSpPr>
          <p:nvPr>
            <p:ph type="subTitle" idx="22"/>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338" name="Google Shape;338;p36"/>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eam cards">
  <p:cSld name="CUSTOM_5">
    <p:spTree>
      <p:nvGrpSpPr>
        <p:cNvPr id="1" name="Shape 339"/>
        <p:cNvGrpSpPr/>
        <p:nvPr/>
      </p:nvGrpSpPr>
      <p:grpSpPr>
        <a:xfrm>
          <a:off x="0" y="0"/>
          <a:ext cx="0" cy="0"/>
          <a:chOff x="0" y="0"/>
          <a:chExt cx="0" cy="0"/>
        </a:xfrm>
      </p:grpSpPr>
      <p:sp>
        <p:nvSpPr>
          <p:cNvPr id="340" name="Google Shape;340;p37"/>
          <p:cNvSpPr>
            <a:spLocks noGrp="1"/>
          </p:cNvSpPr>
          <p:nvPr>
            <p:ph type="pic" idx="2"/>
          </p:nvPr>
        </p:nvSpPr>
        <p:spPr>
          <a:xfrm>
            <a:off x="469875" y="1995075"/>
            <a:ext cx="418800" cy="418800"/>
          </a:xfrm>
          <a:prstGeom prst="ellipse">
            <a:avLst/>
          </a:prstGeom>
          <a:noFill/>
          <a:ln>
            <a:noFill/>
          </a:ln>
        </p:spPr>
      </p:sp>
      <p:sp>
        <p:nvSpPr>
          <p:cNvPr id="341" name="Google Shape;341;p37"/>
          <p:cNvSpPr>
            <a:spLocks noGrp="1"/>
          </p:cNvSpPr>
          <p:nvPr>
            <p:ph type="pic" idx="3"/>
          </p:nvPr>
        </p:nvSpPr>
        <p:spPr>
          <a:xfrm>
            <a:off x="888450" y="1995075"/>
            <a:ext cx="418800" cy="418800"/>
          </a:xfrm>
          <a:prstGeom prst="ellipse">
            <a:avLst/>
          </a:prstGeom>
          <a:noFill/>
          <a:ln>
            <a:noFill/>
          </a:ln>
        </p:spPr>
      </p:sp>
      <p:sp>
        <p:nvSpPr>
          <p:cNvPr id="342" name="Google Shape;342;p37"/>
          <p:cNvSpPr>
            <a:spLocks noGrp="1"/>
          </p:cNvSpPr>
          <p:nvPr>
            <p:ph type="pic" idx="4"/>
          </p:nvPr>
        </p:nvSpPr>
        <p:spPr>
          <a:xfrm>
            <a:off x="1307025" y="1995075"/>
            <a:ext cx="418800" cy="418800"/>
          </a:xfrm>
          <a:prstGeom prst="ellipse">
            <a:avLst/>
          </a:prstGeom>
          <a:noFill/>
          <a:ln>
            <a:noFill/>
          </a:ln>
        </p:spPr>
      </p:sp>
      <p:sp>
        <p:nvSpPr>
          <p:cNvPr id="343" name="Google Shape;343;p37"/>
          <p:cNvSpPr>
            <a:spLocks noGrp="1"/>
          </p:cNvSpPr>
          <p:nvPr>
            <p:ph type="pic" idx="5"/>
          </p:nvPr>
        </p:nvSpPr>
        <p:spPr>
          <a:xfrm>
            <a:off x="469875" y="2413650"/>
            <a:ext cx="418800" cy="418800"/>
          </a:xfrm>
          <a:prstGeom prst="ellipse">
            <a:avLst/>
          </a:prstGeom>
          <a:noFill/>
          <a:ln>
            <a:noFill/>
          </a:ln>
        </p:spPr>
      </p:sp>
      <p:sp>
        <p:nvSpPr>
          <p:cNvPr id="344" name="Google Shape;344;p37"/>
          <p:cNvSpPr>
            <a:spLocks noGrp="1"/>
          </p:cNvSpPr>
          <p:nvPr>
            <p:ph type="pic" idx="6"/>
          </p:nvPr>
        </p:nvSpPr>
        <p:spPr>
          <a:xfrm>
            <a:off x="888450" y="2413650"/>
            <a:ext cx="418800" cy="418800"/>
          </a:xfrm>
          <a:prstGeom prst="ellipse">
            <a:avLst/>
          </a:prstGeom>
          <a:noFill/>
          <a:ln>
            <a:noFill/>
          </a:ln>
        </p:spPr>
      </p:sp>
      <p:sp>
        <p:nvSpPr>
          <p:cNvPr id="345" name="Google Shape;345;p37"/>
          <p:cNvSpPr>
            <a:spLocks noGrp="1"/>
          </p:cNvSpPr>
          <p:nvPr>
            <p:ph type="pic" idx="7"/>
          </p:nvPr>
        </p:nvSpPr>
        <p:spPr>
          <a:xfrm>
            <a:off x="1307025" y="2413650"/>
            <a:ext cx="418800" cy="418800"/>
          </a:xfrm>
          <a:prstGeom prst="ellipse">
            <a:avLst/>
          </a:prstGeom>
          <a:noFill/>
          <a:ln>
            <a:noFill/>
          </a:ln>
        </p:spPr>
      </p:sp>
      <p:sp>
        <p:nvSpPr>
          <p:cNvPr id="346" name="Google Shape;346;p37"/>
          <p:cNvSpPr>
            <a:spLocks noGrp="1"/>
          </p:cNvSpPr>
          <p:nvPr>
            <p:ph type="pic" idx="8"/>
          </p:nvPr>
        </p:nvSpPr>
        <p:spPr>
          <a:xfrm>
            <a:off x="3330700" y="1995075"/>
            <a:ext cx="418800" cy="418800"/>
          </a:xfrm>
          <a:prstGeom prst="ellipse">
            <a:avLst/>
          </a:prstGeom>
          <a:noFill/>
          <a:ln>
            <a:noFill/>
          </a:ln>
        </p:spPr>
      </p:sp>
      <p:sp>
        <p:nvSpPr>
          <p:cNvPr id="347" name="Google Shape;347;p37"/>
          <p:cNvSpPr>
            <a:spLocks noGrp="1"/>
          </p:cNvSpPr>
          <p:nvPr>
            <p:ph type="pic" idx="9"/>
          </p:nvPr>
        </p:nvSpPr>
        <p:spPr>
          <a:xfrm>
            <a:off x="3749275" y="1995075"/>
            <a:ext cx="418800" cy="418800"/>
          </a:xfrm>
          <a:prstGeom prst="ellipse">
            <a:avLst/>
          </a:prstGeom>
          <a:noFill/>
          <a:ln>
            <a:noFill/>
          </a:ln>
        </p:spPr>
      </p:sp>
      <p:sp>
        <p:nvSpPr>
          <p:cNvPr id="348" name="Google Shape;348;p37"/>
          <p:cNvSpPr>
            <a:spLocks noGrp="1"/>
          </p:cNvSpPr>
          <p:nvPr>
            <p:ph type="pic" idx="13"/>
          </p:nvPr>
        </p:nvSpPr>
        <p:spPr>
          <a:xfrm>
            <a:off x="4167850" y="1995075"/>
            <a:ext cx="418800" cy="418800"/>
          </a:xfrm>
          <a:prstGeom prst="ellipse">
            <a:avLst/>
          </a:prstGeom>
          <a:noFill/>
          <a:ln>
            <a:noFill/>
          </a:ln>
        </p:spPr>
      </p:sp>
      <p:sp>
        <p:nvSpPr>
          <p:cNvPr id="349" name="Google Shape;349;p37"/>
          <p:cNvSpPr>
            <a:spLocks noGrp="1"/>
          </p:cNvSpPr>
          <p:nvPr>
            <p:ph type="pic" idx="14"/>
          </p:nvPr>
        </p:nvSpPr>
        <p:spPr>
          <a:xfrm>
            <a:off x="3330700" y="2413650"/>
            <a:ext cx="418800" cy="418800"/>
          </a:xfrm>
          <a:prstGeom prst="ellipse">
            <a:avLst/>
          </a:prstGeom>
          <a:noFill/>
          <a:ln>
            <a:noFill/>
          </a:ln>
        </p:spPr>
      </p:sp>
      <p:sp>
        <p:nvSpPr>
          <p:cNvPr id="350" name="Google Shape;350;p37"/>
          <p:cNvSpPr>
            <a:spLocks noGrp="1"/>
          </p:cNvSpPr>
          <p:nvPr>
            <p:ph type="pic" idx="15"/>
          </p:nvPr>
        </p:nvSpPr>
        <p:spPr>
          <a:xfrm>
            <a:off x="3749275" y="2413650"/>
            <a:ext cx="418800" cy="418800"/>
          </a:xfrm>
          <a:prstGeom prst="ellipse">
            <a:avLst/>
          </a:prstGeom>
          <a:noFill/>
          <a:ln>
            <a:noFill/>
          </a:ln>
        </p:spPr>
      </p:sp>
      <p:sp>
        <p:nvSpPr>
          <p:cNvPr id="351" name="Google Shape;351;p37"/>
          <p:cNvSpPr>
            <a:spLocks noGrp="1"/>
          </p:cNvSpPr>
          <p:nvPr>
            <p:ph type="pic" idx="16"/>
          </p:nvPr>
        </p:nvSpPr>
        <p:spPr>
          <a:xfrm>
            <a:off x="4167850" y="2413650"/>
            <a:ext cx="418800" cy="418800"/>
          </a:xfrm>
          <a:prstGeom prst="ellipse">
            <a:avLst/>
          </a:prstGeom>
          <a:noFill/>
          <a:ln>
            <a:noFill/>
          </a:ln>
        </p:spPr>
      </p:sp>
      <p:sp>
        <p:nvSpPr>
          <p:cNvPr id="352" name="Google Shape;352;p37"/>
          <p:cNvSpPr>
            <a:spLocks noGrp="1"/>
          </p:cNvSpPr>
          <p:nvPr>
            <p:ph type="pic" idx="17"/>
          </p:nvPr>
        </p:nvSpPr>
        <p:spPr>
          <a:xfrm>
            <a:off x="469875" y="3832025"/>
            <a:ext cx="418800" cy="418800"/>
          </a:xfrm>
          <a:prstGeom prst="ellipse">
            <a:avLst/>
          </a:prstGeom>
          <a:noFill/>
          <a:ln>
            <a:noFill/>
          </a:ln>
        </p:spPr>
      </p:sp>
      <p:sp>
        <p:nvSpPr>
          <p:cNvPr id="353" name="Google Shape;353;p37"/>
          <p:cNvSpPr>
            <a:spLocks noGrp="1"/>
          </p:cNvSpPr>
          <p:nvPr>
            <p:ph type="pic" idx="18"/>
          </p:nvPr>
        </p:nvSpPr>
        <p:spPr>
          <a:xfrm>
            <a:off x="888450" y="3832025"/>
            <a:ext cx="418800" cy="418800"/>
          </a:xfrm>
          <a:prstGeom prst="ellipse">
            <a:avLst/>
          </a:prstGeom>
          <a:noFill/>
          <a:ln>
            <a:noFill/>
          </a:ln>
        </p:spPr>
      </p:sp>
      <p:sp>
        <p:nvSpPr>
          <p:cNvPr id="354" name="Google Shape;354;p37"/>
          <p:cNvSpPr>
            <a:spLocks noGrp="1"/>
          </p:cNvSpPr>
          <p:nvPr>
            <p:ph type="pic" idx="19"/>
          </p:nvPr>
        </p:nvSpPr>
        <p:spPr>
          <a:xfrm>
            <a:off x="1307025" y="3832025"/>
            <a:ext cx="418800" cy="418800"/>
          </a:xfrm>
          <a:prstGeom prst="ellipse">
            <a:avLst/>
          </a:prstGeom>
          <a:noFill/>
          <a:ln>
            <a:noFill/>
          </a:ln>
        </p:spPr>
      </p:sp>
      <p:sp>
        <p:nvSpPr>
          <p:cNvPr id="355" name="Google Shape;355;p37"/>
          <p:cNvSpPr>
            <a:spLocks noGrp="1"/>
          </p:cNvSpPr>
          <p:nvPr>
            <p:ph type="pic" idx="20"/>
          </p:nvPr>
        </p:nvSpPr>
        <p:spPr>
          <a:xfrm>
            <a:off x="469875" y="4250600"/>
            <a:ext cx="418800" cy="418800"/>
          </a:xfrm>
          <a:prstGeom prst="ellipse">
            <a:avLst/>
          </a:prstGeom>
          <a:noFill/>
          <a:ln>
            <a:noFill/>
          </a:ln>
        </p:spPr>
      </p:sp>
      <p:sp>
        <p:nvSpPr>
          <p:cNvPr id="356" name="Google Shape;356;p37"/>
          <p:cNvSpPr>
            <a:spLocks noGrp="1"/>
          </p:cNvSpPr>
          <p:nvPr>
            <p:ph type="pic" idx="21"/>
          </p:nvPr>
        </p:nvSpPr>
        <p:spPr>
          <a:xfrm>
            <a:off x="888450" y="4250600"/>
            <a:ext cx="418800" cy="418800"/>
          </a:xfrm>
          <a:prstGeom prst="ellipse">
            <a:avLst/>
          </a:prstGeom>
          <a:noFill/>
          <a:ln>
            <a:noFill/>
          </a:ln>
        </p:spPr>
      </p:sp>
      <p:sp>
        <p:nvSpPr>
          <p:cNvPr id="357" name="Google Shape;357;p37"/>
          <p:cNvSpPr>
            <a:spLocks noGrp="1"/>
          </p:cNvSpPr>
          <p:nvPr>
            <p:ph type="pic" idx="22"/>
          </p:nvPr>
        </p:nvSpPr>
        <p:spPr>
          <a:xfrm>
            <a:off x="1307025" y="4250600"/>
            <a:ext cx="418800" cy="418800"/>
          </a:xfrm>
          <a:prstGeom prst="ellipse">
            <a:avLst/>
          </a:prstGeom>
          <a:noFill/>
          <a:ln>
            <a:noFill/>
          </a:ln>
        </p:spPr>
      </p:sp>
      <p:sp>
        <p:nvSpPr>
          <p:cNvPr id="358" name="Google Shape;358;p37"/>
          <p:cNvSpPr>
            <a:spLocks noGrp="1"/>
          </p:cNvSpPr>
          <p:nvPr>
            <p:ph type="pic" idx="23"/>
          </p:nvPr>
        </p:nvSpPr>
        <p:spPr>
          <a:xfrm>
            <a:off x="3330700" y="3832025"/>
            <a:ext cx="418800" cy="418800"/>
          </a:xfrm>
          <a:prstGeom prst="ellipse">
            <a:avLst/>
          </a:prstGeom>
          <a:noFill/>
          <a:ln>
            <a:noFill/>
          </a:ln>
        </p:spPr>
      </p:sp>
      <p:sp>
        <p:nvSpPr>
          <p:cNvPr id="359" name="Google Shape;359;p37"/>
          <p:cNvSpPr>
            <a:spLocks noGrp="1"/>
          </p:cNvSpPr>
          <p:nvPr>
            <p:ph type="pic" idx="24"/>
          </p:nvPr>
        </p:nvSpPr>
        <p:spPr>
          <a:xfrm>
            <a:off x="3749275" y="3832025"/>
            <a:ext cx="418800" cy="418800"/>
          </a:xfrm>
          <a:prstGeom prst="ellipse">
            <a:avLst/>
          </a:prstGeom>
          <a:noFill/>
          <a:ln>
            <a:noFill/>
          </a:ln>
        </p:spPr>
      </p:sp>
      <p:sp>
        <p:nvSpPr>
          <p:cNvPr id="360" name="Google Shape;360;p37"/>
          <p:cNvSpPr>
            <a:spLocks noGrp="1"/>
          </p:cNvSpPr>
          <p:nvPr>
            <p:ph type="pic" idx="25"/>
          </p:nvPr>
        </p:nvSpPr>
        <p:spPr>
          <a:xfrm>
            <a:off x="4167850" y="3832025"/>
            <a:ext cx="418800" cy="418800"/>
          </a:xfrm>
          <a:prstGeom prst="ellipse">
            <a:avLst/>
          </a:prstGeom>
          <a:noFill/>
          <a:ln>
            <a:noFill/>
          </a:ln>
        </p:spPr>
      </p:sp>
      <p:sp>
        <p:nvSpPr>
          <p:cNvPr id="361" name="Google Shape;361;p37"/>
          <p:cNvSpPr>
            <a:spLocks noGrp="1"/>
          </p:cNvSpPr>
          <p:nvPr>
            <p:ph type="pic" idx="26"/>
          </p:nvPr>
        </p:nvSpPr>
        <p:spPr>
          <a:xfrm>
            <a:off x="3330700" y="4250600"/>
            <a:ext cx="418800" cy="418800"/>
          </a:xfrm>
          <a:prstGeom prst="ellipse">
            <a:avLst/>
          </a:prstGeom>
          <a:noFill/>
          <a:ln>
            <a:noFill/>
          </a:ln>
        </p:spPr>
      </p:sp>
      <p:sp>
        <p:nvSpPr>
          <p:cNvPr id="362" name="Google Shape;362;p37"/>
          <p:cNvSpPr>
            <a:spLocks noGrp="1"/>
          </p:cNvSpPr>
          <p:nvPr>
            <p:ph type="pic" idx="27"/>
          </p:nvPr>
        </p:nvSpPr>
        <p:spPr>
          <a:xfrm>
            <a:off x="3749275" y="4250600"/>
            <a:ext cx="418800" cy="418800"/>
          </a:xfrm>
          <a:prstGeom prst="ellipse">
            <a:avLst/>
          </a:prstGeom>
          <a:noFill/>
          <a:ln>
            <a:noFill/>
          </a:ln>
        </p:spPr>
      </p:sp>
      <p:sp>
        <p:nvSpPr>
          <p:cNvPr id="363" name="Google Shape;363;p37"/>
          <p:cNvSpPr>
            <a:spLocks noGrp="1"/>
          </p:cNvSpPr>
          <p:nvPr>
            <p:ph type="pic" idx="28"/>
          </p:nvPr>
        </p:nvSpPr>
        <p:spPr>
          <a:xfrm>
            <a:off x="4167850" y="4250600"/>
            <a:ext cx="418800" cy="418800"/>
          </a:xfrm>
          <a:prstGeom prst="ellipse">
            <a:avLst/>
          </a:prstGeom>
          <a:noFill/>
          <a:ln>
            <a:noFill/>
          </a:ln>
        </p:spPr>
      </p:sp>
      <p:sp>
        <p:nvSpPr>
          <p:cNvPr id="364" name="Google Shape;364;p37"/>
          <p:cNvSpPr txBox="1">
            <a:spLocks noGrp="1"/>
          </p:cNvSpPr>
          <p:nvPr>
            <p:ph type="title"/>
          </p:nvPr>
        </p:nvSpPr>
        <p:spPr>
          <a:xfrm>
            <a:off x="469875" y="1570725"/>
            <a:ext cx="2229000" cy="293100"/>
          </a:xfrm>
          <a:prstGeom prst="rect">
            <a:avLst/>
          </a:prstGeom>
        </p:spPr>
        <p:txBody>
          <a:bodyPr spcFirstLastPara="1" wrap="square" lIns="0" tIns="0" rIns="91425" bIns="0" anchor="t" anchorCtr="0">
            <a:noAutofit/>
          </a:bodyPr>
          <a:lstStyle>
            <a:lvl1pPr lvl="0">
              <a:spcBef>
                <a:spcPts val="0"/>
              </a:spcBef>
              <a:spcAft>
                <a:spcPts val="0"/>
              </a:spcAft>
              <a:buSzPts val="1800"/>
              <a:buFont typeface="Poppins"/>
              <a:buNone/>
              <a:defRPr sz="1800" b="1">
                <a:latin typeface="Poppins"/>
                <a:ea typeface="Poppins"/>
                <a:cs typeface="Poppins"/>
                <a:sym typeface="Poppins"/>
              </a:defRPr>
            </a:lvl1pPr>
            <a:lvl2pPr lvl="1">
              <a:spcBef>
                <a:spcPts val="0"/>
              </a:spcBef>
              <a:spcAft>
                <a:spcPts val="0"/>
              </a:spcAft>
              <a:buClr>
                <a:schemeClr val="lt1"/>
              </a:buClr>
              <a:buSzPts val="2400"/>
              <a:buFont typeface="Poppins"/>
              <a:buNone/>
              <a:defRPr sz="2400" b="1">
                <a:latin typeface="Poppins"/>
                <a:ea typeface="Poppins"/>
                <a:cs typeface="Poppins"/>
                <a:sym typeface="Poppins"/>
              </a:defRPr>
            </a:lvl2pPr>
            <a:lvl3pPr lvl="2">
              <a:spcBef>
                <a:spcPts val="0"/>
              </a:spcBef>
              <a:spcAft>
                <a:spcPts val="0"/>
              </a:spcAft>
              <a:buClr>
                <a:schemeClr val="lt1"/>
              </a:buClr>
              <a:buSzPts val="2400"/>
              <a:buFont typeface="Poppins"/>
              <a:buNone/>
              <a:defRPr sz="2400" b="1">
                <a:latin typeface="Poppins"/>
                <a:ea typeface="Poppins"/>
                <a:cs typeface="Poppins"/>
                <a:sym typeface="Poppins"/>
              </a:defRPr>
            </a:lvl3pPr>
            <a:lvl4pPr lvl="3">
              <a:spcBef>
                <a:spcPts val="0"/>
              </a:spcBef>
              <a:spcAft>
                <a:spcPts val="0"/>
              </a:spcAft>
              <a:buClr>
                <a:schemeClr val="lt1"/>
              </a:buClr>
              <a:buSzPts val="2400"/>
              <a:buFont typeface="Poppins"/>
              <a:buNone/>
              <a:defRPr sz="2400" b="1">
                <a:latin typeface="Poppins"/>
                <a:ea typeface="Poppins"/>
                <a:cs typeface="Poppins"/>
                <a:sym typeface="Poppins"/>
              </a:defRPr>
            </a:lvl4pPr>
            <a:lvl5pPr lvl="4">
              <a:spcBef>
                <a:spcPts val="0"/>
              </a:spcBef>
              <a:spcAft>
                <a:spcPts val="0"/>
              </a:spcAft>
              <a:buClr>
                <a:schemeClr val="lt1"/>
              </a:buClr>
              <a:buSzPts val="2400"/>
              <a:buFont typeface="Poppins"/>
              <a:buNone/>
              <a:defRPr sz="2400" b="1">
                <a:latin typeface="Poppins"/>
                <a:ea typeface="Poppins"/>
                <a:cs typeface="Poppins"/>
                <a:sym typeface="Poppins"/>
              </a:defRPr>
            </a:lvl5pPr>
            <a:lvl6pPr lvl="5">
              <a:spcBef>
                <a:spcPts val="0"/>
              </a:spcBef>
              <a:spcAft>
                <a:spcPts val="0"/>
              </a:spcAft>
              <a:buClr>
                <a:schemeClr val="lt1"/>
              </a:buClr>
              <a:buSzPts val="2400"/>
              <a:buFont typeface="Poppins"/>
              <a:buNone/>
              <a:defRPr sz="2400" b="1">
                <a:latin typeface="Poppins"/>
                <a:ea typeface="Poppins"/>
                <a:cs typeface="Poppins"/>
                <a:sym typeface="Poppins"/>
              </a:defRPr>
            </a:lvl6pPr>
            <a:lvl7pPr lvl="6">
              <a:spcBef>
                <a:spcPts val="0"/>
              </a:spcBef>
              <a:spcAft>
                <a:spcPts val="0"/>
              </a:spcAft>
              <a:buClr>
                <a:schemeClr val="lt1"/>
              </a:buClr>
              <a:buSzPts val="2400"/>
              <a:buFont typeface="Poppins"/>
              <a:buNone/>
              <a:defRPr sz="2400" b="1">
                <a:latin typeface="Poppins"/>
                <a:ea typeface="Poppins"/>
                <a:cs typeface="Poppins"/>
                <a:sym typeface="Poppins"/>
              </a:defRPr>
            </a:lvl7pPr>
            <a:lvl8pPr lvl="7">
              <a:spcBef>
                <a:spcPts val="0"/>
              </a:spcBef>
              <a:spcAft>
                <a:spcPts val="0"/>
              </a:spcAft>
              <a:buClr>
                <a:schemeClr val="lt1"/>
              </a:buClr>
              <a:buSzPts val="2400"/>
              <a:buFont typeface="Poppins"/>
              <a:buNone/>
              <a:defRPr sz="2400" b="1">
                <a:latin typeface="Poppins"/>
                <a:ea typeface="Poppins"/>
                <a:cs typeface="Poppins"/>
                <a:sym typeface="Poppins"/>
              </a:defRPr>
            </a:lvl8pPr>
            <a:lvl9pPr lvl="8">
              <a:spcBef>
                <a:spcPts val="0"/>
              </a:spcBef>
              <a:spcAft>
                <a:spcPts val="0"/>
              </a:spcAft>
              <a:buClr>
                <a:schemeClr val="lt1"/>
              </a:buClr>
              <a:buSzPts val="2400"/>
              <a:buFont typeface="Poppins"/>
              <a:buNone/>
              <a:defRPr sz="2400" b="1">
                <a:latin typeface="Poppins"/>
                <a:ea typeface="Poppins"/>
                <a:cs typeface="Poppins"/>
                <a:sym typeface="Poppins"/>
              </a:defRPr>
            </a:lvl9pPr>
          </a:lstStyle>
          <a:p>
            <a:endParaRPr/>
          </a:p>
        </p:txBody>
      </p:sp>
      <p:sp>
        <p:nvSpPr>
          <p:cNvPr id="365" name="Google Shape;365;p37"/>
          <p:cNvSpPr txBox="1">
            <a:spLocks noGrp="1"/>
          </p:cNvSpPr>
          <p:nvPr>
            <p:ph type="title" idx="29"/>
          </p:nvPr>
        </p:nvSpPr>
        <p:spPr>
          <a:xfrm>
            <a:off x="469875" y="3406431"/>
            <a:ext cx="2229000" cy="293100"/>
          </a:xfrm>
          <a:prstGeom prst="rect">
            <a:avLst/>
          </a:prstGeom>
        </p:spPr>
        <p:txBody>
          <a:bodyPr spcFirstLastPara="1" wrap="square" lIns="0" tIns="0" rIns="91425" bIns="0" anchor="t" anchorCtr="0">
            <a:noAutofit/>
          </a:bodyPr>
          <a:lstStyle>
            <a:lvl1pPr lvl="0">
              <a:spcBef>
                <a:spcPts val="0"/>
              </a:spcBef>
              <a:spcAft>
                <a:spcPts val="0"/>
              </a:spcAft>
              <a:buSzPts val="1800"/>
              <a:buFont typeface="Poppins"/>
              <a:buNone/>
              <a:defRPr sz="1800" b="1">
                <a:latin typeface="Poppins"/>
                <a:ea typeface="Poppins"/>
                <a:cs typeface="Poppins"/>
                <a:sym typeface="Poppins"/>
              </a:defRPr>
            </a:lvl1pPr>
            <a:lvl2pPr lvl="1">
              <a:spcBef>
                <a:spcPts val="0"/>
              </a:spcBef>
              <a:spcAft>
                <a:spcPts val="0"/>
              </a:spcAft>
              <a:buClr>
                <a:schemeClr val="lt1"/>
              </a:buClr>
              <a:buSzPts val="2400"/>
              <a:buFont typeface="Poppins"/>
              <a:buNone/>
              <a:defRPr sz="2400" b="1">
                <a:latin typeface="Poppins"/>
                <a:ea typeface="Poppins"/>
                <a:cs typeface="Poppins"/>
                <a:sym typeface="Poppins"/>
              </a:defRPr>
            </a:lvl2pPr>
            <a:lvl3pPr lvl="2">
              <a:spcBef>
                <a:spcPts val="0"/>
              </a:spcBef>
              <a:spcAft>
                <a:spcPts val="0"/>
              </a:spcAft>
              <a:buClr>
                <a:schemeClr val="lt1"/>
              </a:buClr>
              <a:buSzPts val="2400"/>
              <a:buFont typeface="Poppins"/>
              <a:buNone/>
              <a:defRPr sz="2400" b="1">
                <a:latin typeface="Poppins"/>
                <a:ea typeface="Poppins"/>
                <a:cs typeface="Poppins"/>
                <a:sym typeface="Poppins"/>
              </a:defRPr>
            </a:lvl3pPr>
            <a:lvl4pPr lvl="3">
              <a:spcBef>
                <a:spcPts val="0"/>
              </a:spcBef>
              <a:spcAft>
                <a:spcPts val="0"/>
              </a:spcAft>
              <a:buClr>
                <a:schemeClr val="lt1"/>
              </a:buClr>
              <a:buSzPts val="2400"/>
              <a:buFont typeface="Poppins"/>
              <a:buNone/>
              <a:defRPr sz="2400" b="1">
                <a:latin typeface="Poppins"/>
                <a:ea typeface="Poppins"/>
                <a:cs typeface="Poppins"/>
                <a:sym typeface="Poppins"/>
              </a:defRPr>
            </a:lvl4pPr>
            <a:lvl5pPr lvl="4">
              <a:spcBef>
                <a:spcPts val="0"/>
              </a:spcBef>
              <a:spcAft>
                <a:spcPts val="0"/>
              </a:spcAft>
              <a:buClr>
                <a:schemeClr val="lt1"/>
              </a:buClr>
              <a:buSzPts val="2400"/>
              <a:buFont typeface="Poppins"/>
              <a:buNone/>
              <a:defRPr sz="2400" b="1">
                <a:latin typeface="Poppins"/>
                <a:ea typeface="Poppins"/>
                <a:cs typeface="Poppins"/>
                <a:sym typeface="Poppins"/>
              </a:defRPr>
            </a:lvl5pPr>
            <a:lvl6pPr lvl="5">
              <a:spcBef>
                <a:spcPts val="0"/>
              </a:spcBef>
              <a:spcAft>
                <a:spcPts val="0"/>
              </a:spcAft>
              <a:buClr>
                <a:schemeClr val="lt1"/>
              </a:buClr>
              <a:buSzPts val="2400"/>
              <a:buFont typeface="Poppins"/>
              <a:buNone/>
              <a:defRPr sz="2400" b="1">
                <a:latin typeface="Poppins"/>
                <a:ea typeface="Poppins"/>
                <a:cs typeface="Poppins"/>
                <a:sym typeface="Poppins"/>
              </a:defRPr>
            </a:lvl6pPr>
            <a:lvl7pPr lvl="6">
              <a:spcBef>
                <a:spcPts val="0"/>
              </a:spcBef>
              <a:spcAft>
                <a:spcPts val="0"/>
              </a:spcAft>
              <a:buClr>
                <a:schemeClr val="lt1"/>
              </a:buClr>
              <a:buSzPts val="2400"/>
              <a:buFont typeface="Poppins"/>
              <a:buNone/>
              <a:defRPr sz="2400" b="1">
                <a:latin typeface="Poppins"/>
                <a:ea typeface="Poppins"/>
                <a:cs typeface="Poppins"/>
                <a:sym typeface="Poppins"/>
              </a:defRPr>
            </a:lvl7pPr>
            <a:lvl8pPr lvl="7">
              <a:spcBef>
                <a:spcPts val="0"/>
              </a:spcBef>
              <a:spcAft>
                <a:spcPts val="0"/>
              </a:spcAft>
              <a:buClr>
                <a:schemeClr val="lt1"/>
              </a:buClr>
              <a:buSzPts val="2400"/>
              <a:buFont typeface="Poppins"/>
              <a:buNone/>
              <a:defRPr sz="2400" b="1">
                <a:latin typeface="Poppins"/>
                <a:ea typeface="Poppins"/>
                <a:cs typeface="Poppins"/>
                <a:sym typeface="Poppins"/>
              </a:defRPr>
            </a:lvl8pPr>
            <a:lvl9pPr lvl="8">
              <a:spcBef>
                <a:spcPts val="0"/>
              </a:spcBef>
              <a:spcAft>
                <a:spcPts val="0"/>
              </a:spcAft>
              <a:buClr>
                <a:schemeClr val="lt1"/>
              </a:buClr>
              <a:buSzPts val="2400"/>
              <a:buFont typeface="Poppins"/>
              <a:buNone/>
              <a:defRPr sz="2400" b="1">
                <a:latin typeface="Poppins"/>
                <a:ea typeface="Poppins"/>
                <a:cs typeface="Poppins"/>
                <a:sym typeface="Poppins"/>
              </a:defRPr>
            </a:lvl9pPr>
          </a:lstStyle>
          <a:p>
            <a:endParaRPr/>
          </a:p>
        </p:txBody>
      </p:sp>
      <p:sp>
        <p:nvSpPr>
          <p:cNvPr id="366" name="Google Shape;366;p37"/>
          <p:cNvSpPr txBox="1">
            <a:spLocks noGrp="1"/>
          </p:cNvSpPr>
          <p:nvPr>
            <p:ph type="title" idx="30"/>
          </p:nvPr>
        </p:nvSpPr>
        <p:spPr>
          <a:xfrm>
            <a:off x="3330700" y="3406431"/>
            <a:ext cx="2229000" cy="2931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9pPr>
          </a:lstStyle>
          <a:p>
            <a:endParaRPr/>
          </a:p>
        </p:txBody>
      </p:sp>
      <p:sp>
        <p:nvSpPr>
          <p:cNvPr id="367" name="Google Shape;367;p37"/>
          <p:cNvSpPr txBox="1">
            <a:spLocks noGrp="1"/>
          </p:cNvSpPr>
          <p:nvPr>
            <p:ph type="title" idx="31"/>
          </p:nvPr>
        </p:nvSpPr>
        <p:spPr>
          <a:xfrm>
            <a:off x="3330700" y="1570725"/>
            <a:ext cx="2229000" cy="293100"/>
          </a:xfrm>
          <a:prstGeom prst="rect">
            <a:avLst/>
          </a:prstGeom>
        </p:spPr>
        <p:txBody>
          <a:bodyPr spcFirstLastPara="1" wrap="square" lIns="0" tIns="0" rIns="91425" bIns="0" anchor="t" anchorCtr="0">
            <a:noAutofit/>
          </a:bodyPr>
          <a:lstStyle>
            <a:lvl1pPr lvl="0">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2pPr>
            <a:lvl3pPr lvl="2">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3pPr>
            <a:lvl4pPr lvl="3">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4pPr>
            <a:lvl5pPr lvl="4">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5pPr>
            <a:lvl6pPr lvl="5">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6pPr>
            <a:lvl7pPr lvl="6">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7pPr>
            <a:lvl8pPr lvl="7">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8pPr>
            <a:lvl9pPr lvl="8">
              <a:spcBef>
                <a:spcPts val="0"/>
              </a:spcBef>
              <a:spcAft>
                <a:spcPts val="0"/>
              </a:spcAft>
              <a:buClr>
                <a:schemeClr val="dk1"/>
              </a:buClr>
              <a:buSzPts val="2400"/>
              <a:buFont typeface="Poppins"/>
              <a:buNone/>
              <a:defRPr sz="2400" b="1">
                <a:solidFill>
                  <a:schemeClr val="dk1"/>
                </a:solidFill>
                <a:latin typeface="Poppins"/>
                <a:ea typeface="Poppins"/>
                <a:cs typeface="Poppins"/>
                <a:sym typeface="Poppins"/>
              </a:defRPr>
            </a:lvl9pPr>
          </a:lstStyle>
          <a:p>
            <a:endParaRPr/>
          </a:p>
        </p:txBody>
      </p:sp>
      <p:sp>
        <p:nvSpPr>
          <p:cNvPr id="368" name="Google Shape;368;p37"/>
          <p:cNvSpPr txBox="1">
            <a:spLocks noGrp="1"/>
          </p:cNvSpPr>
          <p:nvPr>
            <p:ph type="title" idx="32"/>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SzPts val="2400"/>
              <a:buNone/>
              <a:defRPr sz="2400"/>
            </a:lvl1pPr>
            <a:lvl2pPr lvl="1">
              <a:lnSpc>
                <a:spcPct val="90000"/>
              </a:lnSpc>
              <a:spcBef>
                <a:spcPts val="0"/>
              </a:spcBef>
              <a:spcAft>
                <a:spcPts val="0"/>
              </a:spcAft>
              <a:buClr>
                <a:schemeClr val="lt1"/>
              </a:buClr>
              <a:buSzPts val="2400"/>
              <a:buNone/>
              <a:defRPr sz="2400"/>
            </a:lvl2pPr>
            <a:lvl3pPr lvl="2">
              <a:lnSpc>
                <a:spcPct val="90000"/>
              </a:lnSpc>
              <a:spcBef>
                <a:spcPts val="0"/>
              </a:spcBef>
              <a:spcAft>
                <a:spcPts val="0"/>
              </a:spcAft>
              <a:buClr>
                <a:schemeClr val="lt1"/>
              </a:buClr>
              <a:buSzPts val="2400"/>
              <a:buNone/>
              <a:defRPr sz="2400"/>
            </a:lvl3pPr>
            <a:lvl4pPr lvl="3">
              <a:lnSpc>
                <a:spcPct val="90000"/>
              </a:lnSpc>
              <a:spcBef>
                <a:spcPts val="0"/>
              </a:spcBef>
              <a:spcAft>
                <a:spcPts val="0"/>
              </a:spcAft>
              <a:buClr>
                <a:schemeClr val="lt1"/>
              </a:buClr>
              <a:buSzPts val="2400"/>
              <a:buNone/>
              <a:defRPr sz="2400"/>
            </a:lvl4pPr>
            <a:lvl5pPr lvl="4">
              <a:lnSpc>
                <a:spcPct val="90000"/>
              </a:lnSpc>
              <a:spcBef>
                <a:spcPts val="0"/>
              </a:spcBef>
              <a:spcAft>
                <a:spcPts val="0"/>
              </a:spcAft>
              <a:buClr>
                <a:schemeClr val="lt1"/>
              </a:buClr>
              <a:buSzPts val="2400"/>
              <a:buNone/>
              <a:defRPr sz="2400"/>
            </a:lvl5pPr>
            <a:lvl6pPr lvl="5">
              <a:lnSpc>
                <a:spcPct val="90000"/>
              </a:lnSpc>
              <a:spcBef>
                <a:spcPts val="0"/>
              </a:spcBef>
              <a:spcAft>
                <a:spcPts val="0"/>
              </a:spcAft>
              <a:buClr>
                <a:schemeClr val="lt1"/>
              </a:buClr>
              <a:buSzPts val="2400"/>
              <a:buNone/>
              <a:defRPr sz="2400"/>
            </a:lvl6pPr>
            <a:lvl7pPr lvl="6">
              <a:lnSpc>
                <a:spcPct val="90000"/>
              </a:lnSpc>
              <a:spcBef>
                <a:spcPts val="0"/>
              </a:spcBef>
              <a:spcAft>
                <a:spcPts val="0"/>
              </a:spcAft>
              <a:buClr>
                <a:schemeClr val="lt1"/>
              </a:buClr>
              <a:buSzPts val="2400"/>
              <a:buNone/>
              <a:defRPr sz="2400"/>
            </a:lvl7pPr>
            <a:lvl8pPr lvl="7">
              <a:lnSpc>
                <a:spcPct val="90000"/>
              </a:lnSpc>
              <a:spcBef>
                <a:spcPts val="0"/>
              </a:spcBef>
              <a:spcAft>
                <a:spcPts val="0"/>
              </a:spcAft>
              <a:buClr>
                <a:schemeClr val="lt1"/>
              </a:buClr>
              <a:buSzPts val="2400"/>
              <a:buNone/>
              <a:defRPr sz="2400"/>
            </a:lvl8pPr>
            <a:lvl9pPr lvl="8">
              <a:lnSpc>
                <a:spcPct val="90000"/>
              </a:lnSpc>
              <a:spcBef>
                <a:spcPts val="0"/>
              </a:spcBef>
              <a:spcAft>
                <a:spcPts val="0"/>
              </a:spcAft>
              <a:buClr>
                <a:schemeClr val="lt1"/>
              </a:buClr>
              <a:buSzPts val="2400"/>
              <a:buNone/>
              <a:defRPr sz="2400"/>
            </a:lvl9pPr>
          </a:lstStyle>
          <a:p>
            <a:endParaRPr/>
          </a:p>
        </p:txBody>
      </p:sp>
      <p:sp>
        <p:nvSpPr>
          <p:cNvPr id="369" name="Google Shape;369;p37"/>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70" name="Google Shape;370;p37"/>
          <p:cNvSpPr txBox="1">
            <a:spLocks noGrp="1"/>
          </p:cNvSpPr>
          <p:nvPr>
            <p:ph type="subTitle" idx="3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371" name="Google Shape;371;p37"/>
          <p:cNvSpPr txBox="1">
            <a:spLocks noGrp="1"/>
          </p:cNvSpPr>
          <p:nvPr>
            <p:ph type="subTitle" idx="3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372" name="Google Shape;372;p37"/>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am cards - Alt 1">
  <p:cSld name="CUSTOM_6">
    <p:spTree>
      <p:nvGrpSpPr>
        <p:cNvPr id="1" name="Shape 373"/>
        <p:cNvGrpSpPr/>
        <p:nvPr/>
      </p:nvGrpSpPr>
      <p:grpSpPr>
        <a:xfrm>
          <a:off x="0" y="0"/>
          <a:ext cx="0" cy="0"/>
          <a:chOff x="0" y="0"/>
          <a:chExt cx="0" cy="0"/>
        </a:xfrm>
      </p:grpSpPr>
      <p:pic>
        <p:nvPicPr>
          <p:cNvPr id="374" name="Google Shape;374;p38"/>
          <p:cNvPicPr preferRelativeResize="0"/>
          <p:nvPr/>
        </p:nvPicPr>
        <p:blipFill rotWithShape="1">
          <a:blip r:embed="rId2">
            <a:alphaModFix/>
          </a:blip>
          <a:srcRect l="32510" r="27293" b="39660"/>
          <a:stretch/>
        </p:blipFill>
        <p:spPr>
          <a:xfrm>
            <a:off x="1701300" y="1641428"/>
            <a:ext cx="653100" cy="653400"/>
          </a:xfrm>
          <a:prstGeom prst="ellipse">
            <a:avLst/>
          </a:prstGeom>
          <a:noFill/>
          <a:ln>
            <a:noFill/>
          </a:ln>
        </p:spPr>
      </p:pic>
      <p:sp>
        <p:nvSpPr>
          <p:cNvPr id="375" name="Google Shape;375;p38"/>
          <p:cNvSpPr>
            <a:spLocks noGrp="1"/>
          </p:cNvSpPr>
          <p:nvPr>
            <p:ph type="pic" idx="2"/>
          </p:nvPr>
        </p:nvSpPr>
        <p:spPr>
          <a:xfrm>
            <a:off x="1701300" y="1641575"/>
            <a:ext cx="653100" cy="653100"/>
          </a:xfrm>
          <a:prstGeom prst="ellipse">
            <a:avLst/>
          </a:prstGeom>
          <a:noFill/>
          <a:ln>
            <a:noFill/>
          </a:ln>
        </p:spPr>
      </p:sp>
      <p:sp>
        <p:nvSpPr>
          <p:cNvPr id="376" name="Google Shape;376;p38"/>
          <p:cNvSpPr txBox="1">
            <a:spLocks noGrp="1"/>
          </p:cNvSpPr>
          <p:nvPr>
            <p:ph type="subTitle" idx="1"/>
          </p:nvPr>
        </p:nvSpPr>
        <p:spPr>
          <a:xfrm>
            <a:off x="425050" y="17138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377" name="Google Shape;377;p38"/>
          <p:cNvSpPr txBox="1">
            <a:spLocks noGrp="1"/>
          </p:cNvSpPr>
          <p:nvPr>
            <p:ph type="subTitle" idx="3"/>
          </p:nvPr>
        </p:nvSpPr>
        <p:spPr>
          <a:xfrm>
            <a:off x="425050" y="20281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pic>
        <p:nvPicPr>
          <p:cNvPr id="378" name="Google Shape;378;p38"/>
          <p:cNvPicPr preferRelativeResize="0"/>
          <p:nvPr/>
        </p:nvPicPr>
        <p:blipFill rotWithShape="1">
          <a:blip r:embed="rId2">
            <a:alphaModFix/>
          </a:blip>
          <a:srcRect l="32510" r="27293" b="39660"/>
          <a:stretch/>
        </p:blipFill>
        <p:spPr>
          <a:xfrm>
            <a:off x="4206300" y="1641428"/>
            <a:ext cx="653100" cy="653400"/>
          </a:xfrm>
          <a:prstGeom prst="ellipse">
            <a:avLst/>
          </a:prstGeom>
          <a:noFill/>
          <a:ln>
            <a:noFill/>
          </a:ln>
        </p:spPr>
      </p:pic>
      <p:sp>
        <p:nvSpPr>
          <p:cNvPr id="379" name="Google Shape;379;p38"/>
          <p:cNvSpPr>
            <a:spLocks noGrp="1"/>
          </p:cNvSpPr>
          <p:nvPr>
            <p:ph type="pic" idx="4"/>
          </p:nvPr>
        </p:nvSpPr>
        <p:spPr>
          <a:xfrm>
            <a:off x="4206300" y="1641575"/>
            <a:ext cx="653100" cy="653100"/>
          </a:xfrm>
          <a:prstGeom prst="ellipse">
            <a:avLst/>
          </a:prstGeom>
          <a:noFill/>
          <a:ln>
            <a:noFill/>
          </a:ln>
        </p:spPr>
      </p:sp>
      <p:sp>
        <p:nvSpPr>
          <p:cNvPr id="380" name="Google Shape;380;p38"/>
          <p:cNvSpPr txBox="1">
            <a:spLocks noGrp="1"/>
          </p:cNvSpPr>
          <p:nvPr>
            <p:ph type="subTitle" idx="5"/>
          </p:nvPr>
        </p:nvSpPr>
        <p:spPr>
          <a:xfrm>
            <a:off x="2930050" y="1713878"/>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381" name="Google Shape;381;p38"/>
          <p:cNvSpPr txBox="1">
            <a:spLocks noGrp="1"/>
          </p:cNvSpPr>
          <p:nvPr>
            <p:ph type="subTitle" idx="6"/>
          </p:nvPr>
        </p:nvSpPr>
        <p:spPr>
          <a:xfrm>
            <a:off x="2930050" y="2028155"/>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pic>
        <p:nvPicPr>
          <p:cNvPr id="382" name="Google Shape;382;p38"/>
          <p:cNvPicPr preferRelativeResize="0"/>
          <p:nvPr/>
        </p:nvPicPr>
        <p:blipFill rotWithShape="1">
          <a:blip r:embed="rId2">
            <a:alphaModFix/>
          </a:blip>
          <a:srcRect l="32510" r="27293" b="39660"/>
          <a:stretch/>
        </p:blipFill>
        <p:spPr>
          <a:xfrm>
            <a:off x="6711300" y="1641428"/>
            <a:ext cx="653100" cy="653400"/>
          </a:xfrm>
          <a:prstGeom prst="ellipse">
            <a:avLst/>
          </a:prstGeom>
          <a:noFill/>
          <a:ln>
            <a:noFill/>
          </a:ln>
        </p:spPr>
      </p:pic>
      <p:sp>
        <p:nvSpPr>
          <p:cNvPr id="383" name="Google Shape;383;p38"/>
          <p:cNvSpPr>
            <a:spLocks noGrp="1"/>
          </p:cNvSpPr>
          <p:nvPr>
            <p:ph type="pic" idx="7"/>
          </p:nvPr>
        </p:nvSpPr>
        <p:spPr>
          <a:xfrm>
            <a:off x="6711300" y="1641575"/>
            <a:ext cx="653100" cy="653100"/>
          </a:xfrm>
          <a:prstGeom prst="ellipse">
            <a:avLst/>
          </a:prstGeom>
          <a:noFill/>
          <a:ln>
            <a:noFill/>
          </a:ln>
        </p:spPr>
      </p:sp>
      <p:sp>
        <p:nvSpPr>
          <p:cNvPr id="384" name="Google Shape;384;p38"/>
          <p:cNvSpPr txBox="1">
            <a:spLocks noGrp="1"/>
          </p:cNvSpPr>
          <p:nvPr>
            <p:ph type="subTitle" idx="8"/>
          </p:nvPr>
        </p:nvSpPr>
        <p:spPr>
          <a:xfrm>
            <a:off x="5435050" y="17138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385" name="Google Shape;385;p38"/>
          <p:cNvSpPr txBox="1">
            <a:spLocks noGrp="1"/>
          </p:cNvSpPr>
          <p:nvPr>
            <p:ph type="subTitle" idx="9"/>
          </p:nvPr>
        </p:nvSpPr>
        <p:spPr>
          <a:xfrm>
            <a:off x="5435050" y="20281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pic>
        <p:nvPicPr>
          <p:cNvPr id="386" name="Google Shape;386;p38"/>
          <p:cNvPicPr preferRelativeResize="0"/>
          <p:nvPr/>
        </p:nvPicPr>
        <p:blipFill rotWithShape="1">
          <a:blip r:embed="rId2">
            <a:alphaModFix/>
          </a:blip>
          <a:srcRect l="32510" r="27293" b="39660"/>
          <a:stretch/>
        </p:blipFill>
        <p:spPr>
          <a:xfrm>
            <a:off x="1701300" y="2749328"/>
            <a:ext cx="653100" cy="653400"/>
          </a:xfrm>
          <a:prstGeom prst="ellipse">
            <a:avLst/>
          </a:prstGeom>
          <a:noFill/>
          <a:ln>
            <a:noFill/>
          </a:ln>
        </p:spPr>
      </p:pic>
      <p:sp>
        <p:nvSpPr>
          <p:cNvPr id="387" name="Google Shape;387;p38"/>
          <p:cNvSpPr>
            <a:spLocks noGrp="1"/>
          </p:cNvSpPr>
          <p:nvPr>
            <p:ph type="pic" idx="13"/>
          </p:nvPr>
        </p:nvSpPr>
        <p:spPr>
          <a:xfrm>
            <a:off x="1701300" y="2749475"/>
            <a:ext cx="653100" cy="653100"/>
          </a:xfrm>
          <a:prstGeom prst="ellipse">
            <a:avLst/>
          </a:prstGeom>
          <a:noFill/>
          <a:ln>
            <a:noFill/>
          </a:ln>
        </p:spPr>
      </p:sp>
      <p:sp>
        <p:nvSpPr>
          <p:cNvPr id="388" name="Google Shape;388;p38"/>
          <p:cNvSpPr txBox="1">
            <a:spLocks noGrp="1"/>
          </p:cNvSpPr>
          <p:nvPr>
            <p:ph type="subTitle" idx="14"/>
          </p:nvPr>
        </p:nvSpPr>
        <p:spPr>
          <a:xfrm>
            <a:off x="425050" y="2821778"/>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389" name="Google Shape;389;p38"/>
          <p:cNvSpPr txBox="1">
            <a:spLocks noGrp="1"/>
          </p:cNvSpPr>
          <p:nvPr>
            <p:ph type="subTitle" idx="15"/>
          </p:nvPr>
        </p:nvSpPr>
        <p:spPr>
          <a:xfrm>
            <a:off x="425050" y="3136055"/>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pic>
        <p:nvPicPr>
          <p:cNvPr id="390" name="Google Shape;390;p38"/>
          <p:cNvPicPr preferRelativeResize="0"/>
          <p:nvPr/>
        </p:nvPicPr>
        <p:blipFill rotWithShape="1">
          <a:blip r:embed="rId2">
            <a:alphaModFix/>
          </a:blip>
          <a:srcRect l="32510" r="27293" b="39660"/>
          <a:stretch/>
        </p:blipFill>
        <p:spPr>
          <a:xfrm>
            <a:off x="4206300" y="2749328"/>
            <a:ext cx="653100" cy="653400"/>
          </a:xfrm>
          <a:prstGeom prst="ellipse">
            <a:avLst/>
          </a:prstGeom>
          <a:noFill/>
          <a:ln>
            <a:noFill/>
          </a:ln>
        </p:spPr>
      </p:pic>
      <p:sp>
        <p:nvSpPr>
          <p:cNvPr id="391" name="Google Shape;391;p38"/>
          <p:cNvSpPr>
            <a:spLocks noGrp="1"/>
          </p:cNvSpPr>
          <p:nvPr>
            <p:ph type="pic" idx="16"/>
          </p:nvPr>
        </p:nvSpPr>
        <p:spPr>
          <a:xfrm>
            <a:off x="4206300" y="2749475"/>
            <a:ext cx="653100" cy="653100"/>
          </a:xfrm>
          <a:prstGeom prst="ellipse">
            <a:avLst/>
          </a:prstGeom>
          <a:noFill/>
          <a:ln>
            <a:noFill/>
          </a:ln>
        </p:spPr>
      </p:sp>
      <p:sp>
        <p:nvSpPr>
          <p:cNvPr id="392" name="Google Shape;392;p38"/>
          <p:cNvSpPr txBox="1">
            <a:spLocks noGrp="1"/>
          </p:cNvSpPr>
          <p:nvPr>
            <p:ph type="subTitle" idx="17"/>
          </p:nvPr>
        </p:nvSpPr>
        <p:spPr>
          <a:xfrm>
            <a:off x="2930050" y="28217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393" name="Google Shape;393;p38"/>
          <p:cNvSpPr txBox="1">
            <a:spLocks noGrp="1"/>
          </p:cNvSpPr>
          <p:nvPr>
            <p:ph type="subTitle" idx="18"/>
          </p:nvPr>
        </p:nvSpPr>
        <p:spPr>
          <a:xfrm>
            <a:off x="2930050" y="31360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pic>
        <p:nvPicPr>
          <p:cNvPr id="394" name="Google Shape;394;p38"/>
          <p:cNvPicPr preferRelativeResize="0"/>
          <p:nvPr/>
        </p:nvPicPr>
        <p:blipFill rotWithShape="1">
          <a:blip r:embed="rId2">
            <a:alphaModFix/>
          </a:blip>
          <a:srcRect l="32510" r="27293" b="39660"/>
          <a:stretch/>
        </p:blipFill>
        <p:spPr>
          <a:xfrm>
            <a:off x="6711300" y="2749328"/>
            <a:ext cx="653100" cy="653400"/>
          </a:xfrm>
          <a:prstGeom prst="ellipse">
            <a:avLst/>
          </a:prstGeom>
          <a:noFill/>
          <a:ln>
            <a:noFill/>
          </a:ln>
        </p:spPr>
      </p:pic>
      <p:sp>
        <p:nvSpPr>
          <p:cNvPr id="395" name="Google Shape;395;p38"/>
          <p:cNvSpPr>
            <a:spLocks noGrp="1"/>
          </p:cNvSpPr>
          <p:nvPr>
            <p:ph type="pic" idx="19"/>
          </p:nvPr>
        </p:nvSpPr>
        <p:spPr>
          <a:xfrm>
            <a:off x="6711300" y="2749475"/>
            <a:ext cx="653100" cy="653100"/>
          </a:xfrm>
          <a:prstGeom prst="ellipse">
            <a:avLst/>
          </a:prstGeom>
          <a:noFill/>
          <a:ln>
            <a:noFill/>
          </a:ln>
        </p:spPr>
      </p:sp>
      <p:sp>
        <p:nvSpPr>
          <p:cNvPr id="396" name="Google Shape;396;p38"/>
          <p:cNvSpPr txBox="1">
            <a:spLocks noGrp="1"/>
          </p:cNvSpPr>
          <p:nvPr>
            <p:ph type="subTitle" idx="20"/>
          </p:nvPr>
        </p:nvSpPr>
        <p:spPr>
          <a:xfrm>
            <a:off x="5435050" y="2821778"/>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397" name="Google Shape;397;p38"/>
          <p:cNvSpPr txBox="1">
            <a:spLocks noGrp="1"/>
          </p:cNvSpPr>
          <p:nvPr>
            <p:ph type="subTitle" idx="21"/>
          </p:nvPr>
        </p:nvSpPr>
        <p:spPr>
          <a:xfrm>
            <a:off x="5435050" y="3136055"/>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pic>
        <p:nvPicPr>
          <p:cNvPr id="398" name="Google Shape;398;p38"/>
          <p:cNvPicPr preferRelativeResize="0"/>
          <p:nvPr/>
        </p:nvPicPr>
        <p:blipFill rotWithShape="1">
          <a:blip r:embed="rId2">
            <a:alphaModFix/>
          </a:blip>
          <a:srcRect l="32510" r="27293" b="39660"/>
          <a:stretch/>
        </p:blipFill>
        <p:spPr>
          <a:xfrm>
            <a:off x="1701300" y="3857228"/>
            <a:ext cx="653100" cy="653400"/>
          </a:xfrm>
          <a:prstGeom prst="ellipse">
            <a:avLst/>
          </a:prstGeom>
          <a:noFill/>
          <a:ln>
            <a:noFill/>
          </a:ln>
        </p:spPr>
      </p:pic>
      <p:sp>
        <p:nvSpPr>
          <p:cNvPr id="399" name="Google Shape;399;p38"/>
          <p:cNvSpPr>
            <a:spLocks noGrp="1"/>
          </p:cNvSpPr>
          <p:nvPr>
            <p:ph type="pic" idx="22"/>
          </p:nvPr>
        </p:nvSpPr>
        <p:spPr>
          <a:xfrm>
            <a:off x="1701300" y="3857375"/>
            <a:ext cx="653100" cy="653100"/>
          </a:xfrm>
          <a:prstGeom prst="ellipse">
            <a:avLst/>
          </a:prstGeom>
          <a:noFill/>
          <a:ln>
            <a:noFill/>
          </a:ln>
        </p:spPr>
      </p:sp>
      <p:sp>
        <p:nvSpPr>
          <p:cNvPr id="400" name="Google Shape;400;p38"/>
          <p:cNvSpPr txBox="1">
            <a:spLocks noGrp="1"/>
          </p:cNvSpPr>
          <p:nvPr>
            <p:ph type="subTitle" idx="23"/>
          </p:nvPr>
        </p:nvSpPr>
        <p:spPr>
          <a:xfrm>
            <a:off x="425050" y="39296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01" name="Google Shape;401;p38"/>
          <p:cNvSpPr txBox="1">
            <a:spLocks noGrp="1"/>
          </p:cNvSpPr>
          <p:nvPr>
            <p:ph type="subTitle" idx="24"/>
          </p:nvPr>
        </p:nvSpPr>
        <p:spPr>
          <a:xfrm>
            <a:off x="425050" y="42439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pic>
        <p:nvPicPr>
          <p:cNvPr id="402" name="Google Shape;402;p38"/>
          <p:cNvPicPr preferRelativeResize="0"/>
          <p:nvPr/>
        </p:nvPicPr>
        <p:blipFill rotWithShape="1">
          <a:blip r:embed="rId2">
            <a:alphaModFix/>
          </a:blip>
          <a:srcRect l="32510" r="27293" b="39660"/>
          <a:stretch/>
        </p:blipFill>
        <p:spPr>
          <a:xfrm>
            <a:off x="4214044" y="3857228"/>
            <a:ext cx="653100" cy="653400"/>
          </a:xfrm>
          <a:prstGeom prst="ellipse">
            <a:avLst/>
          </a:prstGeom>
          <a:noFill/>
          <a:ln>
            <a:noFill/>
          </a:ln>
        </p:spPr>
      </p:pic>
      <p:sp>
        <p:nvSpPr>
          <p:cNvPr id="403" name="Google Shape;403;p38"/>
          <p:cNvSpPr>
            <a:spLocks noGrp="1"/>
          </p:cNvSpPr>
          <p:nvPr>
            <p:ph type="pic" idx="25"/>
          </p:nvPr>
        </p:nvSpPr>
        <p:spPr>
          <a:xfrm>
            <a:off x="4214044" y="3857375"/>
            <a:ext cx="653100" cy="653100"/>
          </a:xfrm>
          <a:prstGeom prst="ellipse">
            <a:avLst/>
          </a:prstGeom>
          <a:noFill/>
          <a:ln>
            <a:noFill/>
          </a:ln>
        </p:spPr>
      </p:sp>
      <p:sp>
        <p:nvSpPr>
          <p:cNvPr id="404" name="Google Shape;404;p38"/>
          <p:cNvSpPr txBox="1">
            <a:spLocks noGrp="1"/>
          </p:cNvSpPr>
          <p:nvPr>
            <p:ph type="subTitle" idx="26"/>
          </p:nvPr>
        </p:nvSpPr>
        <p:spPr>
          <a:xfrm>
            <a:off x="2937794" y="3929678"/>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405" name="Google Shape;405;p38"/>
          <p:cNvSpPr txBox="1">
            <a:spLocks noGrp="1"/>
          </p:cNvSpPr>
          <p:nvPr>
            <p:ph type="subTitle" idx="27"/>
          </p:nvPr>
        </p:nvSpPr>
        <p:spPr>
          <a:xfrm>
            <a:off x="2937794" y="4243955"/>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pic>
        <p:nvPicPr>
          <p:cNvPr id="406" name="Google Shape;406;p38"/>
          <p:cNvPicPr preferRelativeResize="0"/>
          <p:nvPr/>
        </p:nvPicPr>
        <p:blipFill rotWithShape="1">
          <a:blip r:embed="rId2">
            <a:alphaModFix/>
          </a:blip>
          <a:srcRect l="32510" r="27293" b="39660"/>
          <a:stretch/>
        </p:blipFill>
        <p:spPr>
          <a:xfrm>
            <a:off x="6719044" y="3857228"/>
            <a:ext cx="653100" cy="653400"/>
          </a:xfrm>
          <a:prstGeom prst="ellipse">
            <a:avLst/>
          </a:prstGeom>
          <a:noFill/>
          <a:ln>
            <a:noFill/>
          </a:ln>
        </p:spPr>
      </p:pic>
      <p:sp>
        <p:nvSpPr>
          <p:cNvPr id="407" name="Google Shape;407;p38"/>
          <p:cNvSpPr>
            <a:spLocks noGrp="1"/>
          </p:cNvSpPr>
          <p:nvPr>
            <p:ph type="pic" idx="28"/>
          </p:nvPr>
        </p:nvSpPr>
        <p:spPr>
          <a:xfrm>
            <a:off x="6719044" y="3857375"/>
            <a:ext cx="653100" cy="653100"/>
          </a:xfrm>
          <a:prstGeom prst="ellipse">
            <a:avLst/>
          </a:prstGeom>
          <a:noFill/>
          <a:ln>
            <a:noFill/>
          </a:ln>
        </p:spPr>
      </p:sp>
      <p:sp>
        <p:nvSpPr>
          <p:cNvPr id="408" name="Google Shape;408;p38"/>
          <p:cNvSpPr txBox="1">
            <a:spLocks noGrp="1"/>
          </p:cNvSpPr>
          <p:nvPr>
            <p:ph type="subTitle" idx="29"/>
          </p:nvPr>
        </p:nvSpPr>
        <p:spPr>
          <a:xfrm>
            <a:off x="5442794" y="3929678"/>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09" name="Google Shape;409;p38"/>
          <p:cNvSpPr txBox="1">
            <a:spLocks noGrp="1"/>
          </p:cNvSpPr>
          <p:nvPr>
            <p:ph type="subTitle" idx="30"/>
          </p:nvPr>
        </p:nvSpPr>
        <p:spPr>
          <a:xfrm>
            <a:off x="5442794" y="4243955"/>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410" name="Google Shape;410;p38"/>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411" name="Google Shape;411;p38"/>
          <p:cNvSpPr txBox="1">
            <a:spLocks noGrp="1"/>
          </p:cNvSpPr>
          <p:nvPr>
            <p:ph type="subTitle" idx="3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12" name="Google Shape;412;p38"/>
          <p:cNvSpPr txBox="1">
            <a:spLocks noGrp="1"/>
          </p:cNvSpPr>
          <p:nvPr>
            <p:ph type="subTitle" idx="3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13" name="Google Shape;413;p38"/>
          <p:cNvSpPr txBox="1">
            <a:spLocks noGrp="1"/>
          </p:cNvSpPr>
          <p:nvPr>
            <p:ph type="subTitle" idx="3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414" name="Google Shape;414;p38"/>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am cards - Alt 2">
  <p:cSld name="CUSTOM_6_1">
    <p:spTree>
      <p:nvGrpSpPr>
        <p:cNvPr id="1" name="Shape 415"/>
        <p:cNvGrpSpPr/>
        <p:nvPr/>
      </p:nvGrpSpPr>
      <p:grpSpPr>
        <a:xfrm>
          <a:off x="0" y="0"/>
          <a:ext cx="0" cy="0"/>
          <a:chOff x="0" y="0"/>
          <a:chExt cx="0" cy="0"/>
        </a:xfrm>
      </p:grpSpPr>
      <p:sp>
        <p:nvSpPr>
          <p:cNvPr id="416" name="Google Shape;416;p39"/>
          <p:cNvSpPr txBox="1">
            <a:spLocks noGrp="1"/>
          </p:cNvSpPr>
          <p:nvPr>
            <p:ph type="subTitle" idx="1"/>
          </p:nvPr>
        </p:nvSpPr>
        <p:spPr>
          <a:xfrm>
            <a:off x="284700" y="1013951"/>
            <a:ext cx="2508900" cy="288300"/>
          </a:xfrm>
          <a:prstGeom prst="rect">
            <a:avLst/>
          </a:prstGeom>
        </p:spPr>
        <p:txBody>
          <a:bodyPr spcFirstLastPara="1" wrap="square" lIns="0" tIns="91425" rIns="91425" bIns="91425" anchor="t" anchorCtr="0">
            <a:spAutoFit/>
          </a:bodyPr>
          <a:lstStyle>
            <a:lvl1pPr lvl="0" algn="ctr">
              <a:spcBef>
                <a:spcPts val="0"/>
              </a:spcBef>
              <a:spcAft>
                <a:spcPts val="0"/>
              </a:spcAft>
              <a:buNone/>
              <a:defRPr b="1">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417" name="Google Shape;417;p39"/>
          <p:cNvSpPr txBox="1">
            <a:spLocks noGrp="1"/>
          </p:cNvSpPr>
          <p:nvPr>
            <p:ph type="subTitle" idx="2"/>
          </p:nvPr>
        </p:nvSpPr>
        <p:spPr>
          <a:xfrm>
            <a:off x="3375375" y="1013951"/>
            <a:ext cx="2508900" cy="288300"/>
          </a:xfrm>
          <a:prstGeom prst="rect">
            <a:avLst/>
          </a:prstGeom>
        </p:spPr>
        <p:txBody>
          <a:bodyPr spcFirstLastPara="1" wrap="square" lIns="0" tIns="91425" rIns="91425" bIns="91425" anchor="t" anchorCtr="0">
            <a:spAutoFit/>
          </a:bodyPr>
          <a:lstStyle>
            <a:lvl1pPr lvl="0" algn="ctr">
              <a:spcBef>
                <a:spcPts val="0"/>
              </a:spcBef>
              <a:spcAft>
                <a:spcPts val="0"/>
              </a:spcAft>
              <a:buNone/>
              <a:defRPr b="1">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418" name="Google Shape;418;p39"/>
          <p:cNvSpPr txBox="1">
            <a:spLocks noGrp="1"/>
          </p:cNvSpPr>
          <p:nvPr>
            <p:ph type="subTitle" idx="3"/>
          </p:nvPr>
        </p:nvSpPr>
        <p:spPr>
          <a:xfrm>
            <a:off x="6350375" y="1013951"/>
            <a:ext cx="2508900" cy="288300"/>
          </a:xfrm>
          <a:prstGeom prst="rect">
            <a:avLst/>
          </a:prstGeom>
        </p:spPr>
        <p:txBody>
          <a:bodyPr spcFirstLastPara="1" wrap="square" lIns="0" tIns="91425" rIns="91425" bIns="91425" anchor="t" anchorCtr="0">
            <a:spAutoFit/>
          </a:bodyPr>
          <a:lstStyle>
            <a:lvl1pPr lvl="0" algn="ctr">
              <a:spcBef>
                <a:spcPts val="0"/>
              </a:spcBef>
              <a:spcAft>
                <a:spcPts val="0"/>
              </a:spcAft>
              <a:buNone/>
              <a:defRPr b="1">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419" name="Google Shape;419;p39"/>
          <p:cNvSpPr>
            <a:spLocks noGrp="1"/>
          </p:cNvSpPr>
          <p:nvPr>
            <p:ph type="pic" idx="4"/>
          </p:nvPr>
        </p:nvSpPr>
        <p:spPr>
          <a:xfrm>
            <a:off x="1811447" y="1687497"/>
            <a:ext cx="653100" cy="653100"/>
          </a:xfrm>
          <a:prstGeom prst="ellipse">
            <a:avLst/>
          </a:prstGeom>
          <a:noFill/>
          <a:ln>
            <a:noFill/>
          </a:ln>
        </p:spPr>
      </p:sp>
      <p:sp>
        <p:nvSpPr>
          <p:cNvPr id="420" name="Google Shape;420;p39"/>
          <p:cNvSpPr txBox="1">
            <a:spLocks noGrp="1"/>
          </p:cNvSpPr>
          <p:nvPr>
            <p:ph type="subTitle" idx="5"/>
          </p:nvPr>
        </p:nvSpPr>
        <p:spPr>
          <a:xfrm>
            <a:off x="535197" y="17598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21" name="Google Shape;421;p39"/>
          <p:cNvSpPr txBox="1">
            <a:spLocks noGrp="1"/>
          </p:cNvSpPr>
          <p:nvPr>
            <p:ph type="subTitle" idx="6"/>
          </p:nvPr>
        </p:nvSpPr>
        <p:spPr>
          <a:xfrm>
            <a:off x="535197" y="20740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422" name="Google Shape;422;p39"/>
          <p:cNvSpPr>
            <a:spLocks noGrp="1"/>
          </p:cNvSpPr>
          <p:nvPr>
            <p:ph type="pic" idx="7"/>
          </p:nvPr>
        </p:nvSpPr>
        <p:spPr>
          <a:xfrm>
            <a:off x="1811447" y="2709697"/>
            <a:ext cx="653100" cy="653100"/>
          </a:xfrm>
          <a:prstGeom prst="ellipse">
            <a:avLst/>
          </a:prstGeom>
          <a:noFill/>
          <a:ln>
            <a:noFill/>
          </a:ln>
        </p:spPr>
      </p:sp>
      <p:sp>
        <p:nvSpPr>
          <p:cNvPr id="423" name="Google Shape;423;p39"/>
          <p:cNvSpPr txBox="1">
            <a:spLocks noGrp="1"/>
          </p:cNvSpPr>
          <p:nvPr>
            <p:ph type="subTitle" idx="8"/>
          </p:nvPr>
        </p:nvSpPr>
        <p:spPr>
          <a:xfrm>
            <a:off x="535197" y="27820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24" name="Google Shape;424;p39"/>
          <p:cNvSpPr txBox="1">
            <a:spLocks noGrp="1"/>
          </p:cNvSpPr>
          <p:nvPr>
            <p:ph type="subTitle" idx="9"/>
          </p:nvPr>
        </p:nvSpPr>
        <p:spPr>
          <a:xfrm>
            <a:off x="535197" y="30962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425" name="Google Shape;425;p39"/>
          <p:cNvSpPr>
            <a:spLocks noGrp="1"/>
          </p:cNvSpPr>
          <p:nvPr>
            <p:ph type="pic" idx="13"/>
          </p:nvPr>
        </p:nvSpPr>
        <p:spPr>
          <a:xfrm>
            <a:off x="1811447" y="3731897"/>
            <a:ext cx="653100" cy="653100"/>
          </a:xfrm>
          <a:prstGeom prst="ellipse">
            <a:avLst/>
          </a:prstGeom>
          <a:noFill/>
          <a:ln>
            <a:noFill/>
          </a:ln>
        </p:spPr>
      </p:sp>
      <p:sp>
        <p:nvSpPr>
          <p:cNvPr id="426" name="Google Shape;426;p39"/>
          <p:cNvSpPr txBox="1">
            <a:spLocks noGrp="1"/>
          </p:cNvSpPr>
          <p:nvPr>
            <p:ph type="subTitle" idx="14"/>
          </p:nvPr>
        </p:nvSpPr>
        <p:spPr>
          <a:xfrm>
            <a:off x="535197" y="38042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27" name="Google Shape;427;p39"/>
          <p:cNvSpPr txBox="1">
            <a:spLocks noGrp="1"/>
          </p:cNvSpPr>
          <p:nvPr>
            <p:ph type="subTitle" idx="15"/>
          </p:nvPr>
        </p:nvSpPr>
        <p:spPr>
          <a:xfrm>
            <a:off x="535197" y="41184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428" name="Google Shape;428;p39"/>
          <p:cNvSpPr>
            <a:spLocks noGrp="1"/>
          </p:cNvSpPr>
          <p:nvPr>
            <p:ph type="pic" idx="16"/>
          </p:nvPr>
        </p:nvSpPr>
        <p:spPr>
          <a:xfrm>
            <a:off x="4913135" y="1687497"/>
            <a:ext cx="653100" cy="653100"/>
          </a:xfrm>
          <a:prstGeom prst="ellipse">
            <a:avLst/>
          </a:prstGeom>
          <a:noFill/>
          <a:ln>
            <a:noFill/>
          </a:ln>
        </p:spPr>
      </p:sp>
      <p:sp>
        <p:nvSpPr>
          <p:cNvPr id="429" name="Google Shape;429;p39"/>
          <p:cNvSpPr txBox="1">
            <a:spLocks noGrp="1"/>
          </p:cNvSpPr>
          <p:nvPr>
            <p:ph type="subTitle" idx="17"/>
          </p:nvPr>
        </p:nvSpPr>
        <p:spPr>
          <a:xfrm>
            <a:off x="3636885" y="1759801"/>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430" name="Google Shape;430;p39"/>
          <p:cNvSpPr txBox="1">
            <a:spLocks noGrp="1"/>
          </p:cNvSpPr>
          <p:nvPr>
            <p:ph type="subTitle" idx="18"/>
          </p:nvPr>
        </p:nvSpPr>
        <p:spPr>
          <a:xfrm>
            <a:off x="3636885" y="2074078"/>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sp>
        <p:nvSpPr>
          <p:cNvPr id="431" name="Google Shape;431;p39"/>
          <p:cNvSpPr>
            <a:spLocks noGrp="1"/>
          </p:cNvSpPr>
          <p:nvPr>
            <p:ph type="pic" idx="19"/>
          </p:nvPr>
        </p:nvSpPr>
        <p:spPr>
          <a:xfrm>
            <a:off x="4913135" y="2709697"/>
            <a:ext cx="653100" cy="653100"/>
          </a:xfrm>
          <a:prstGeom prst="ellipse">
            <a:avLst/>
          </a:prstGeom>
          <a:noFill/>
          <a:ln>
            <a:noFill/>
          </a:ln>
        </p:spPr>
      </p:sp>
      <p:sp>
        <p:nvSpPr>
          <p:cNvPr id="432" name="Google Shape;432;p39"/>
          <p:cNvSpPr txBox="1">
            <a:spLocks noGrp="1"/>
          </p:cNvSpPr>
          <p:nvPr>
            <p:ph type="subTitle" idx="20"/>
          </p:nvPr>
        </p:nvSpPr>
        <p:spPr>
          <a:xfrm>
            <a:off x="3636885" y="2782001"/>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433" name="Google Shape;433;p39"/>
          <p:cNvSpPr txBox="1">
            <a:spLocks noGrp="1"/>
          </p:cNvSpPr>
          <p:nvPr>
            <p:ph type="subTitle" idx="21"/>
          </p:nvPr>
        </p:nvSpPr>
        <p:spPr>
          <a:xfrm>
            <a:off x="3636885" y="3096278"/>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sp>
        <p:nvSpPr>
          <p:cNvPr id="434" name="Google Shape;434;p39"/>
          <p:cNvSpPr>
            <a:spLocks noGrp="1"/>
          </p:cNvSpPr>
          <p:nvPr>
            <p:ph type="pic" idx="22"/>
          </p:nvPr>
        </p:nvSpPr>
        <p:spPr>
          <a:xfrm>
            <a:off x="4913135" y="3731897"/>
            <a:ext cx="653100" cy="653100"/>
          </a:xfrm>
          <a:prstGeom prst="ellipse">
            <a:avLst/>
          </a:prstGeom>
          <a:noFill/>
          <a:ln>
            <a:noFill/>
          </a:ln>
        </p:spPr>
      </p:sp>
      <p:sp>
        <p:nvSpPr>
          <p:cNvPr id="435" name="Google Shape;435;p39"/>
          <p:cNvSpPr txBox="1">
            <a:spLocks noGrp="1"/>
          </p:cNvSpPr>
          <p:nvPr>
            <p:ph type="subTitle" idx="23"/>
          </p:nvPr>
        </p:nvSpPr>
        <p:spPr>
          <a:xfrm>
            <a:off x="3636885" y="3804201"/>
            <a:ext cx="1514700" cy="288300"/>
          </a:xfrm>
          <a:prstGeom prst="rect">
            <a:avLst/>
          </a:prstGeom>
        </p:spPr>
        <p:txBody>
          <a:bodyPr spcFirstLastPara="1" wrap="square" lIns="0" tIns="91425" rIns="91425" bIns="0" anchor="b" anchorCtr="0">
            <a:noAutofit/>
          </a:bodyPr>
          <a:lstStyle>
            <a:lvl1pPr lvl="0">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1pPr>
            <a:lvl2pPr lvl="1">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2pPr>
            <a:lvl3pPr lvl="2">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3pPr>
            <a:lvl4pPr lvl="3">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4pPr>
            <a:lvl5pPr lvl="4">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5pPr>
            <a:lvl6pPr lvl="5">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6pPr>
            <a:lvl7pPr lvl="6">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7pPr>
            <a:lvl8pPr lvl="7">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8pPr>
            <a:lvl9pPr lvl="8">
              <a:spcBef>
                <a:spcPts val="0"/>
              </a:spcBef>
              <a:spcAft>
                <a:spcPts val="0"/>
              </a:spcAft>
              <a:buClr>
                <a:schemeClr val="dk1"/>
              </a:buClr>
              <a:buSzPts val="1200"/>
              <a:buFont typeface="Poppins"/>
              <a:buNone/>
              <a:defRPr b="1">
                <a:solidFill>
                  <a:schemeClr val="dk1"/>
                </a:solidFill>
                <a:latin typeface="Poppins"/>
                <a:ea typeface="Poppins"/>
                <a:cs typeface="Poppins"/>
                <a:sym typeface="Poppins"/>
              </a:defRPr>
            </a:lvl9pPr>
          </a:lstStyle>
          <a:p>
            <a:endParaRPr/>
          </a:p>
        </p:txBody>
      </p:sp>
      <p:sp>
        <p:nvSpPr>
          <p:cNvPr id="436" name="Google Shape;436;p39"/>
          <p:cNvSpPr txBox="1">
            <a:spLocks noGrp="1"/>
          </p:cNvSpPr>
          <p:nvPr>
            <p:ph type="subTitle" idx="24"/>
          </p:nvPr>
        </p:nvSpPr>
        <p:spPr>
          <a:xfrm>
            <a:off x="3636885" y="4118478"/>
            <a:ext cx="1230000" cy="369300"/>
          </a:xfrm>
          <a:prstGeom prst="rect">
            <a:avLst/>
          </a:prstGeom>
        </p:spPr>
        <p:txBody>
          <a:bodyPr spcFirstLastPara="1" wrap="square" lIns="0" tIns="0" rIns="91425" bIns="91425" anchor="t" anchorCtr="0">
            <a:noAutofit/>
          </a:bodyPr>
          <a:lstStyle>
            <a:lvl1pPr lvl="0">
              <a:spcBef>
                <a:spcPts val="0"/>
              </a:spcBef>
              <a:spcAft>
                <a:spcPts val="0"/>
              </a:spcAft>
              <a:buClr>
                <a:schemeClr val="dk1"/>
              </a:buClr>
              <a:buSzPts val="900"/>
              <a:buFont typeface="Urbanist Medium"/>
              <a:buNone/>
              <a:defRPr sz="900">
                <a:solidFill>
                  <a:schemeClr val="dk1"/>
                </a:solidFill>
              </a:defRPr>
            </a:lvl1pPr>
            <a:lvl2pPr lvl="1">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2pPr>
            <a:lvl3pPr lvl="2">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3pPr>
            <a:lvl4pPr lvl="3">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4pPr>
            <a:lvl5pPr lvl="4">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5pPr>
            <a:lvl6pPr lvl="5">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6pPr>
            <a:lvl7pPr lvl="6">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7pPr>
            <a:lvl8pPr lvl="7">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8pPr>
            <a:lvl9pPr lvl="8">
              <a:spcBef>
                <a:spcPts val="0"/>
              </a:spcBef>
              <a:spcAft>
                <a:spcPts val="0"/>
              </a:spcAft>
              <a:buClr>
                <a:schemeClr val="dk1"/>
              </a:buClr>
              <a:buSzPts val="900"/>
              <a:buFont typeface="Urbanist Medium"/>
              <a:buNone/>
              <a:defRPr sz="900">
                <a:solidFill>
                  <a:schemeClr val="dk1"/>
                </a:solidFill>
                <a:latin typeface="Urbanist Medium"/>
                <a:ea typeface="Urbanist Medium"/>
                <a:cs typeface="Urbanist Medium"/>
                <a:sym typeface="Urbanist Medium"/>
              </a:defRPr>
            </a:lvl9pPr>
          </a:lstStyle>
          <a:p>
            <a:endParaRPr/>
          </a:p>
        </p:txBody>
      </p:sp>
      <p:sp>
        <p:nvSpPr>
          <p:cNvPr id="437" name="Google Shape;437;p39"/>
          <p:cNvSpPr>
            <a:spLocks noGrp="1"/>
          </p:cNvSpPr>
          <p:nvPr>
            <p:ph type="pic" idx="25"/>
          </p:nvPr>
        </p:nvSpPr>
        <p:spPr>
          <a:xfrm>
            <a:off x="7877122" y="1687497"/>
            <a:ext cx="653100" cy="653100"/>
          </a:xfrm>
          <a:prstGeom prst="ellipse">
            <a:avLst/>
          </a:prstGeom>
          <a:noFill/>
          <a:ln>
            <a:noFill/>
          </a:ln>
        </p:spPr>
      </p:sp>
      <p:sp>
        <p:nvSpPr>
          <p:cNvPr id="438" name="Google Shape;438;p39"/>
          <p:cNvSpPr txBox="1">
            <a:spLocks noGrp="1"/>
          </p:cNvSpPr>
          <p:nvPr>
            <p:ph type="subTitle" idx="26"/>
          </p:nvPr>
        </p:nvSpPr>
        <p:spPr>
          <a:xfrm>
            <a:off x="6600872" y="17598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39" name="Google Shape;439;p39"/>
          <p:cNvSpPr txBox="1">
            <a:spLocks noGrp="1"/>
          </p:cNvSpPr>
          <p:nvPr>
            <p:ph type="subTitle" idx="27"/>
          </p:nvPr>
        </p:nvSpPr>
        <p:spPr>
          <a:xfrm>
            <a:off x="6600872" y="20740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440" name="Google Shape;440;p39"/>
          <p:cNvSpPr>
            <a:spLocks noGrp="1"/>
          </p:cNvSpPr>
          <p:nvPr>
            <p:ph type="pic" idx="28"/>
          </p:nvPr>
        </p:nvSpPr>
        <p:spPr>
          <a:xfrm>
            <a:off x="7877122" y="2709697"/>
            <a:ext cx="653100" cy="653100"/>
          </a:xfrm>
          <a:prstGeom prst="ellipse">
            <a:avLst/>
          </a:prstGeom>
          <a:noFill/>
          <a:ln>
            <a:noFill/>
          </a:ln>
        </p:spPr>
      </p:sp>
      <p:sp>
        <p:nvSpPr>
          <p:cNvPr id="441" name="Google Shape;441;p39"/>
          <p:cNvSpPr txBox="1">
            <a:spLocks noGrp="1"/>
          </p:cNvSpPr>
          <p:nvPr>
            <p:ph type="subTitle" idx="29"/>
          </p:nvPr>
        </p:nvSpPr>
        <p:spPr>
          <a:xfrm>
            <a:off x="6600872" y="27820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42" name="Google Shape;442;p39"/>
          <p:cNvSpPr txBox="1">
            <a:spLocks noGrp="1"/>
          </p:cNvSpPr>
          <p:nvPr>
            <p:ph type="subTitle" idx="30"/>
          </p:nvPr>
        </p:nvSpPr>
        <p:spPr>
          <a:xfrm>
            <a:off x="6600872" y="30962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443" name="Google Shape;443;p39"/>
          <p:cNvSpPr>
            <a:spLocks noGrp="1"/>
          </p:cNvSpPr>
          <p:nvPr>
            <p:ph type="pic" idx="31"/>
          </p:nvPr>
        </p:nvSpPr>
        <p:spPr>
          <a:xfrm>
            <a:off x="7877122" y="3731897"/>
            <a:ext cx="653100" cy="653100"/>
          </a:xfrm>
          <a:prstGeom prst="ellipse">
            <a:avLst/>
          </a:prstGeom>
          <a:noFill/>
          <a:ln>
            <a:noFill/>
          </a:ln>
        </p:spPr>
      </p:sp>
      <p:sp>
        <p:nvSpPr>
          <p:cNvPr id="444" name="Google Shape;444;p39"/>
          <p:cNvSpPr txBox="1">
            <a:spLocks noGrp="1"/>
          </p:cNvSpPr>
          <p:nvPr>
            <p:ph type="subTitle" idx="32"/>
          </p:nvPr>
        </p:nvSpPr>
        <p:spPr>
          <a:xfrm>
            <a:off x="6600872" y="3804201"/>
            <a:ext cx="1514700" cy="288300"/>
          </a:xfrm>
          <a:prstGeom prst="rect">
            <a:avLst/>
          </a:prstGeom>
        </p:spPr>
        <p:txBody>
          <a:bodyPr spcFirstLastPara="1" wrap="square" lIns="0" tIns="91425" rIns="91425" bIns="0" anchor="b" anchorCtr="0">
            <a:noAutofit/>
          </a:bodyPr>
          <a:lstStyle>
            <a:lvl1pPr lvl="0">
              <a:spcBef>
                <a:spcPts val="0"/>
              </a:spcBef>
              <a:spcAft>
                <a:spcPts val="0"/>
              </a:spcAft>
              <a:buSzPts val="1200"/>
              <a:buFont typeface="Poppins"/>
              <a:buNone/>
              <a:defRPr b="1">
                <a:latin typeface="Poppins"/>
                <a:ea typeface="Poppins"/>
                <a:cs typeface="Poppins"/>
                <a:sym typeface="Poppins"/>
              </a:defRPr>
            </a:lvl1pPr>
            <a:lvl2pPr lvl="1">
              <a:spcBef>
                <a:spcPts val="0"/>
              </a:spcBef>
              <a:spcAft>
                <a:spcPts val="0"/>
              </a:spcAft>
              <a:buSzPts val="1200"/>
              <a:buFont typeface="Poppins"/>
              <a:buNone/>
              <a:defRPr b="1">
                <a:latin typeface="Poppins"/>
                <a:ea typeface="Poppins"/>
                <a:cs typeface="Poppins"/>
                <a:sym typeface="Poppins"/>
              </a:defRPr>
            </a:lvl2pPr>
            <a:lvl3pPr lvl="2">
              <a:spcBef>
                <a:spcPts val="0"/>
              </a:spcBef>
              <a:spcAft>
                <a:spcPts val="0"/>
              </a:spcAft>
              <a:buSzPts val="1200"/>
              <a:buFont typeface="Poppins"/>
              <a:buNone/>
              <a:defRPr b="1">
                <a:latin typeface="Poppins"/>
                <a:ea typeface="Poppins"/>
                <a:cs typeface="Poppins"/>
                <a:sym typeface="Poppins"/>
              </a:defRPr>
            </a:lvl3pPr>
            <a:lvl4pPr lvl="3">
              <a:spcBef>
                <a:spcPts val="0"/>
              </a:spcBef>
              <a:spcAft>
                <a:spcPts val="0"/>
              </a:spcAft>
              <a:buSzPts val="1200"/>
              <a:buFont typeface="Poppins"/>
              <a:buNone/>
              <a:defRPr b="1">
                <a:latin typeface="Poppins"/>
                <a:ea typeface="Poppins"/>
                <a:cs typeface="Poppins"/>
                <a:sym typeface="Poppins"/>
              </a:defRPr>
            </a:lvl4pPr>
            <a:lvl5pPr lvl="4">
              <a:spcBef>
                <a:spcPts val="0"/>
              </a:spcBef>
              <a:spcAft>
                <a:spcPts val="0"/>
              </a:spcAft>
              <a:buSzPts val="1200"/>
              <a:buFont typeface="Poppins"/>
              <a:buNone/>
              <a:defRPr b="1">
                <a:latin typeface="Poppins"/>
                <a:ea typeface="Poppins"/>
                <a:cs typeface="Poppins"/>
                <a:sym typeface="Poppins"/>
              </a:defRPr>
            </a:lvl5pPr>
            <a:lvl6pPr lvl="5">
              <a:spcBef>
                <a:spcPts val="0"/>
              </a:spcBef>
              <a:spcAft>
                <a:spcPts val="0"/>
              </a:spcAft>
              <a:buSzPts val="1200"/>
              <a:buFont typeface="Poppins"/>
              <a:buNone/>
              <a:defRPr b="1">
                <a:latin typeface="Poppins"/>
                <a:ea typeface="Poppins"/>
                <a:cs typeface="Poppins"/>
                <a:sym typeface="Poppins"/>
              </a:defRPr>
            </a:lvl6pPr>
            <a:lvl7pPr lvl="6">
              <a:spcBef>
                <a:spcPts val="0"/>
              </a:spcBef>
              <a:spcAft>
                <a:spcPts val="0"/>
              </a:spcAft>
              <a:buSzPts val="1200"/>
              <a:buFont typeface="Poppins"/>
              <a:buNone/>
              <a:defRPr b="1">
                <a:latin typeface="Poppins"/>
                <a:ea typeface="Poppins"/>
                <a:cs typeface="Poppins"/>
                <a:sym typeface="Poppins"/>
              </a:defRPr>
            </a:lvl7pPr>
            <a:lvl8pPr lvl="7">
              <a:spcBef>
                <a:spcPts val="0"/>
              </a:spcBef>
              <a:spcAft>
                <a:spcPts val="0"/>
              </a:spcAft>
              <a:buSzPts val="1200"/>
              <a:buFont typeface="Poppins"/>
              <a:buNone/>
              <a:defRPr b="1">
                <a:latin typeface="Poppins"/>
                <a:ea typeface="Poppins"/>
                <a:cs typeface="Poppins"/>
                <a:sym typeface="Poppins"/>
              </a:defRPr>
            </a:lvl8pPr>
            <a:lvl9pPr lvl="8">
              <a:spcBef>
                <a:spcPts val="0"/>
              </a:spcBef>
              <a:spcAft>
                <a:spcPts val="0"/>
              </a:spcAft>
              <a:buSzPts val="1200"/>
              <a:buFont typeface="Poppins"/>
              <a:buNone/>
              <a:defRPr b="1">
                <a:latin typeface="Poppins"/>
                <a:ea typeface="Poppins"/>
                <a:cs typeface="Poppins"/>
                <a:sym typeface="Poppins"/>
              </a:defRPr>
            </a:lvl9pPr>
          </a:lstStyle>
          <a:p>
            <a:endParaRPr/>
          </a:p>
        </p:txBody>
      </p:sp>
      <p:sp>
        <p:nvSpPr>
          <p:cNvPr id="445" name="Google Shape;445;p39"/>
          <p:cNvSpPr txBox="1">
            <a:spLocks noGrp="1"/>
          </p:cNvSpPr>
          <p:nvPr>
            <p:ph type="subTitle" idx="33"/>
          </p:nvPr>
        </p:nvSpPr>
        <p:spPr>
          <a:xfrm>
            <a:off x="6600872" y="4118478"/>
            <a:ext cx="1230000" cy="369300"/>
          </a:xfrm>
          <a:prstGeom prst="rect">
            <a:avLst/>
          </a:prstGeom>
        </p:spPr>
        <p:txBody>
          <a:bodyPr spcFirstLastPara="1" wrap="square" lIns="0" tIns="0" rIns="91425" bIns="91425" anchor="t" anchorCtr="0">
            <a:noAutofit/>
          </a:bodyPr>
          <a:lstStyle>
            <a:lvl1pPr lvl="0">
              <a:spcBef>
                <a:spcPts val="0"/>
              </a:spcBef>
              <a:spcAft>
                <a:spcPts val="0"/>
              </a:spcAft>
              <a:buSzPts val="900"/>
              <a:buFont typeface="Urbanist Medium"/>
              <a:buNone/>
              <a:defRPr sz="900"/>
            </a:lvl1pPr>
            <a:lvl2pPr lvl="1">
              <a:spcBef>
                <a:spcPts val="0"/>
              </a:spcBef>
              <a:spcAft>
                <a:spcPts val="0"/>
              </a:spcAft>
              <a:buSzPts val="900"/>
              <a:buFont typeface="Urbanist Medium"/>
              <a:buNone/>
              <a:defRPr sz="900">
                <a:latin typeface="Urbanist Medium"/>
                <a:ea typeface="Urbanist Medium"/>
                <a:cs typeface="Urbanist Medium"/>
                <a:sym typeface="Urbanist Medium"/>
              </a:defRPr>
            </a:lvl2pPr>
            <a:lvl3pPr lvl="2">
              <a:spcBef>
                <a:spcPts val="0"/>
              </a:spcBef>
              <a:spcAft>
                <a:spcPts val="0"/>
              </a:spcAft>
              <a:buSzPts val="900"/>
              <a:buFont typeface="Urbanist Medium"/>
              <a:buNone/>
              <a:defRPr sz="900">
                <a:latin typeface="Urbanist Medium"/>
                <a:ea typeface="Urbanist Medium"/>
                <a:cs typeface="Urbanist Medium"/>
                <a:sym typeface="Urbanist Medium"/>
              </a:defRPr>
            </a:lvl3pPr>
            <a:lvl4pPr lvl="3">
              <a:spcBef>
                <a:spcPts val="0"/>
              </a:spcBef>
              <a:spcAft>
                <a:spcPts val="0"/>
              </a:spcAft>
              <a:buSzPts val="900"/>
              <a:buFont typeface="Urbanist Medium"/>
              <a:buNone/>
              <a:defRPr sz="900">
                <a:latin typeface="Urbanist Medium"/>
                <a:ea typeface="Urbanist Medium"/>
                <a:cs typeface="Urbanist Medium"/>
                <a:sym typeface="Urbanist Medium"/>
              </a:defRPr>
            </a:lvl4pPr>
            <a:lvl5pPr lvl="4">
              <a:spcBef>
                <a:spcPts val="0"/>
              </a:spcBef>
              <a:spcAft>
                <a:spcPts val="0"/>
              </a:spcAft>
              <a:buSzPts val="900"/>
              <a:buFont typeface="Urbanist Medium"/>
              <a:buNone/>
              <a:defRPr sz="900">
                <a:latin typeface="Urbanist Medium"/>
                <a:ea typeface="Urbanist Medium"/>
                <a:cs typeface="Urbanist Medium"/>
                <a:sym typeface="Urbanist Medium"/>
              </a:defRPr>
            </a:lvl5pPr>
            <a:lvl6pPr lvl="5">
              <a:spcBef>
                <a:spcPts val="0"/>
              </a:spcBef>
              <a:spcAft>
                <a:spcPts val="0"/>
              </a:spcAft>
              <a:buSzPts val="900"/>
              <a:buFont typeface="Urbanist Medium"/>
              <a:buNone/>
              <a:defRPr sz="900">
                <a:latin typeface="Urbanist Medium"/>
                <a:ea typeface="Urbanist Medium"/>
                <a:cs typeface="Urbanist Medium"/>
                <a:sym typeface="Urbanist Medium"/>
              </a:defRPr>
            </a:lvl6pPr>
            <a:lvl7pPr lvl="6">
              <a:spcBef>
                <a:spcPts val="0"/>
              </a:spcBef>
              <a:spcAft>
                <a:spcPts val="0"/>
              </a:spcAft>
              <a:buSzPts val="900"/>
              <a:buFont typeface="Urbanist Medium"/>
              <a:buNone/>
              <a:defRPr sz="900">
                <a:latin typeface="Urbanist Medium"/>
                <a:ea typeface="Urbanist Medium"/>
                <a:cs typeface="Urbanist Medium"/>
                <a:sym typeface="Urbanist Medium"/>
              </a:defRPr>
            </a:lvl7pPr>
            <a:lvl8pPr lvl="7">
              <a:spcBef>
                <a:spcPts val="0"/>
              </a:spcBef>
              <a:spcAft>
                <a:spcPts val="0"/>
              </a:spcAft>
              <a:buSzPts val="900"/>
              <a:buFont typeface="Urbanist Medium"/>
              <a:buNone/>
              <a:defRPr sz="900">
                <a:latin typeface="Urbanist Medium"/>
                <a:ea typeface="Urbanist Medium"/>
                <a:cs typeface="Urbanist Medium"/>
                <a:sym typeface="Urbanist Medium"/>
              </a:defRPr>
            </a:lvl8pPr>
            <a:lvl9pPr lvl="8">
              <a:spcBef>
                <a:spcPts val="0"/>
              </a:spcBef>
              <a:spcAft>
                <a:spcPts val="0"/>
              </a:spcAft>
              <a:buSzPts val="900"/>
              <a:buFont typeface="Urbanist Medium"/>
              <a:buNone/>
              <a:defRPr sz="900">
                <a:latin typeface="Urbanist Medium"/>
                <a:ea typeface="Urbanist Medium"/>
                <a:cs typeface="Urbanist Medium"/>
                <a:sym typeface="Urbanist Medium"/>
              </a:defRPr>
            </a:lvl9pPr>
          </a:lstStyle>
          <a:p>
            <a:endParaRPr/>
          </a:p>
        </p:txBody>
      </p:sp>
      <p:sp>
        <p:nvSpPr>
          <p:cNvPr id="446" name="Google Shape;446;p39"/>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447" name="Google Shape;447;p39"/>
          <p:cNvSpPr txBox="1">
            <a:spLocks noGrp="1"/>
          </p:cNvSpPr>
          <p:nvPr>
            <p:ph type="subTitle" idx="34"/>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48" name="Google Shape;448;p39"/>
          <p:cNvSpPr txBox="1">
            <a:spLocks noGrp="1"/>
          </p:cNvSpPr>
          <p:nvPr>
            <p:ph type="subTitle" idx="35"/>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49" name="Google Shape;449;p39"/>
          <p:cNvSpPr txBox="1">
            <a:spLocks noGrp="1"/>
          </p:cNvSpPr>
          <p:nvPr>
            <p:ph type="subTitle" idx="36"/>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450" name="Google Shape;450;p39"/>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mall title only">
  <p:cSld name="TITLE_1_1_4_2">
    <p:spTree>
      <p:nvGrpSpPr>
        <p:cNvPr id="1" name="Shape 451"/>
        <p:cNvGrpSpPr/>
        <p:nvPr/>
      </p:nvGrpSpPr>
      <p:grpSpPr>
        <a:xfrm>
          <a:off x="0" y="0"/>
          <a:ext cx="0" cy="0"/>
          <a:chOff x="0" y="0"/>
          <a:chExt cx="0" cy="0"/>
        </a:xfrm>
      </p:grpSpPr>
      <p:sp>
        <p:nvSpPr>
          <p:cNvPr id="452" name="Google Shape;452;p40"/>
          <p:cNvSpPr txBox="1">
            <a:spLocks noGrp="1"/>
          </p:cNvSpPr>
          <p:nvPr>
            <p:ph type="title"/>
          </p:nvPr>
        </p:nvSpPr>
        <p:spPr>
          <a:xfrm>
            <a:off x="283475" y="300013"/>
            <a:ext cx="4382400" cy="433800"/>
          </a:xfrm>
          <a:prstGeom prst="rect">
            <a:avLst/>
          </a:prstGeom>
        </p:spPr>
        <p:txBody>
          <a:bodyPr spcFirstLastPara="1" wrap="square" lIns="0" tIns="0" rIns="91425" bIns="0" anchor="b" anchorCtr="0">
            <a:noAutofit/>
          </a:bodyPr>
          <a:lstStyle>
            <a:lvl1pPr lvl="0">
              <a:lnSpc>
                <a:spcPct val="90000"/>
              </a:lnSpc>
              <a:spcBef>
                <a:spcPts val="0"/>
              </a:spcBef>
              <a:spcAft>
                <a:spcPts val="0"/>
              </a:spcAft>
              <a:buClr>
                <a:schemeClr val="lt1"/>
              </a:buClr>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453" name="Google Shape;453;p40"/>
          <p:cNvSpPr txBox="1">
            <a:spLocks noGrp="1"/>
          </p:cNvSpPr>
          <p:nvPr>
            <p:ph type="subTitle" idx="1"/>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54" name="Google Shape;454;p40"/>
          <p:cNvSpPr txBox="1">
            <a:spLocks noGrp="1"/>
          </p:cNvSpPr>
          <p:nvPr>
            <p:ph type="subTitle" idx="2"/>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55" name="Google Shape;455;p40"/>
          <p:cNvSpPr txBox="1">
            <a:spLocks noGrp="1"/>
          </p:cNvSpPr>
          <p:nvPr>
            <p:ph type="subTitle" idx="3"/>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456" name="Google Shape;456;p40"/>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ree objectives">
  <p:cSld name="TITLE_1_1_4_1">
    <p:spTree>
      <p:nvGrpSpPr>
        <p:cNvPr id="1" name="Shape 457"/>
        <p:cNvGrpSpPr/>
        <p:nvPr/>
      </p:nvGrpSpPr>
      <p:grpSpPr>
        <a:xfrm>
          <a:off x="0" y="0"/>
          <a:ext cx="0" cy="0"/>
          <a:chOff x="0" y="0"/>
          <a:chExt cx="0" cy="0"/>
        </a:xfrm>
      </p:grpSpPr>
      <p:sp>
        <p:nvSpPr>
          <p:cNvPr id="458" name="Google Shape;458;p41"/>
          <p:cNvSpPr txBox="1">
            <a:spLocks noGrp="1"/>
          </p:cNvSpPr>
          <p:nvPr>
            <p:ph type="subTitle" idx="1"/>
          </p:nvPr>
        </p:nvSpPr>
        <p:spPr>
          <a:xfrm>
            <a:off x="284700" y="3016803"/>
            <a:ext cx="1970400" cy="466800"/>
          </a:xfrm>
          <a:prstGeom prst="rect">
            <a:avLst/>
          </a:prstGeom>
        </p:spPr>
        <p:txBody>
          <a:bodyPr spcFirstLastPara="1" wrap="square" lIns="0" tIns="91425" rIns="91425" bIns="91425" anchor="b" anchorCtr="0">
            <a:noAutofit/>
          </a:bodyPr>
          <a:lstStyle>
            <a:lvl1pPr lvl="0">
              <a:spcBef>
                <a:spcPts val="0"/>
              </a:spcBef>
              <a:spcAft>
                <a:spcPts val="0"/>
              </a:spcAft>
              <a:buSzPts val="1100"/>
              <a:buFont typeface="Poppins"/>
              <a:buNone/>
              <a:defRPr sz="1100" b="1">
                <a:latin typeface="Poppins"/>
                <a:ea typeface="Poppins"/>
                <a:cs typeface="Poppins"/>
                <a:sym typeface="Poppins"/>
              </a:defRPr>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459" name="Google Shape;459;p41"/>
          <p:cNvSpPr txBox="1">
            <a:spLocks noGrp="1"/>
          </p:cNvSpPr>
          <p:nvPr>
            <p:ph type="subTitle" idx="2"/>
          </p:nvPr>
        </p:nvSpPr>
        <p:spPr>
          <a:xfrm>
            <a:off x="284700" y="3432410"/>
            <a:ext cx="1970400" cy="12198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460" name="Google Shape;460;p41"/>
          <p:cNvSpPr txBox="1">
            <a:spLocks noGrp="1"/>
          </p:cNvSpPr>
          <p:nvPr>
            <p:ph type="subTitle" idx="3"/>
          </p:nvPr>
        </p:nvSpPr>
        <p:spPr>
          <a:xfrm>
            <a:off x="2709924" y="3016803"/>
            <a:ext cx="1970400" cy="466800"/>
          </a:xfrm>
          <a:prstGeom prst="rect">
            <a:avLst/>
          </a:prstGeom>
        </p:spPr>
        <p:txBody>
          <a:bodyPr spcFirstLastPara="1" wrap="square" lIns="0" tIns="91425" rIns="91425" bIns="91425" anchor="b" anchorCtr="0">
            <a:noAutofit/>
          </a:bodyPr>
          <a:lstStyle>
            <a:lvl1pPr lvl="0">
              <a:spcBef>
                <a:spcPts val="0"/>
              </a:spcBef>
              <a:spcAft>
                <a:spcPts val="0"/>
              </a:spcAft>
              <a:buSzPts val="1100"/>
              <a:buFont typeface="Poppins"/>
              <a:buNone/>
              <a:defRPr sz="1100" b="1">
                <a:latin typeface="Poppins"/>
                <a:ea typeface="Poppins"/>
                <a:cs typeface="Poppins"/>
                <a:sym typeface="Poppins"/>
              </a:defRPr>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461" name="Google Shape;461;p41"/>
          <p:cNvSpPr txBox="1">
            <a:spLocks noGrp="1"/>
          </p:cNvSpPr>
          <p:nvPr>
            <p:ph type="subTitle" idx="4"/>
          </p:nvPr>
        </p:nvSpPr>
        <p:spPr>
          <a:xfrm>
            <a:off x="2709924" y="3432410"/>
            <a:ext cx="1970400" cy="12198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462" name="Google Shape;462;p41"/>
          <p:cNvSpPr txBox="1">
            <a:spLocks noGrp="1"/>
          </p:cNvSpPr>
          <p:nvPr>
            <p:ph type="subTitle" idx="5"/>
          </p:nvPr>
        </p:nvSpPr>
        <p:spPr>
          <a:xfrm>
            <a:off x="5135149" y="3016803"/>
            <a:ext cx="1970400" cy="466800"/>
          </a:xfrm>
          <a:prstGeom prst="rect">
            <a:avLst/>
          </a:prstGeom>
        </p:spPr>
        <p:txBody>
          <a:bodyPr spcFirstLastPara="1" wrap="square" lIns="0" tIns="91425" rIns="91425" bIns="91425" anchor="b" anchorCtr="0">
            <a:noAutofit/>
          </a:bodyPr>
          <a:lstStyle>
            <a:lvl1pPr lvl="0">
              <a:spcBef>
                <a:spcPts val="0"/>
              </a:spcBef>
              <a:spcAft>
                <a:spcPts val="0"/>
              </a:spcAft>
              <a:buSzPts val="1100"/>
              <a:buFont typeface="Poppins"/>
              <a:buNone/>
              <a:defRPr sz="1100" b="1">
                <a:latin typeface="Poppins"/>
                <a:ea typeface="Poppins"/>
                <a:cs typeface="Poppins"/>
                <a:sym typeface="Poppins"/>
              </a:defRPr>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463" name="Google Shape;463;p41"/>
          <p:cNvSpPr txBox="1">
            <a:spLocks noGrp="1"/>
          </p:cNvSpPr>
          <p:nvPr>
            <p:ph type="subTitle" idx="6"/>
          </p:nvPr>
        </p:nvSpPr>
        <p:spPr>
          <a:xfrm>
            <a:off x="5135149" y="3432410"/>
            <a:ext cx="1970400" cy="12198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464" name="Google Shape;464;p41"/>
          <p:cNvSpPr txBox="1">
            <a:spLocks noGrp="1"/>
          </p:cNvSpPr>
          <p:nvPr>
            <p:ph type="title"/>
          </p:nvPr>
        </p:nvSpPr>
        <p:spPr>
          <a:xfrm>
            <a:off x="283475" y="433737"/>
            <a:ext cx="4382400" cy="433800"/>
          </a:xfrm>
          <a:prstGeom prst="rect">
            <a:avLst/>
          </a:prstGeom>
        </p:spPr>
        <p:txBody>
          <a:bodyPr spcFirstLastPara="1" wrap="square" lIns="0" tIns="0" rIns="91425" bIns="0" anchor="t" anchorCtr="0">
            <a:noAutofit/>
          </a:bodyPr>
          <a:lstStyle>
            <a:lvl1pPr lvl="0">
              <a:lnSpc>
                <a:spcPct val="90000"/>
              </a:lnSpc>
              <a:spcBef>
                <a:spcPts val="0"/>
              </a:spcBef>
              <a:spcAft>
                <a:spcPts val="0"/>
              </a:spcAft>
              <a:buClr>
                <a:schemeClr val="lt1"/>
              </a:buClr>
              <a:buSzPts val="2400"/>
              <a:buNone/>
              <a:defRPr sz="2400"/>
            </a:lvl1pPr>
            <a:lvl2pPr lvl="1">
              <a:lnSpc>
                <a:spcPct val="90000"/>
              </a:lnSpc>
              <a:spcBef>
                <a:spcPts val="0"/>
              </a:spcBef>
              <a:spcAft>
                <a:spcPts val="0"/>
              </a:spcAft>
              <a:buSzPts val="2400"/>
              <a:buNone/>
              <a:defRPr sz="2400"/>
            </a:lvl2pPr>
            <a:lvl3pPr lvl="2">
              <a:lnSpc>
                <a:spcPct val="90000"/>
              </a:lnSpc>
              <a:spcBef>
                <a:spcPts val="0"/>
              </a:spcBef>
              <a:spcAft>
                <a:spcPts val="0"/>
              </a:spcAft>
              <a:buSzPts val="2400"/>
              <a:buNone/>
              <a:defRPr sz="2400"/>
            </a:lvl3pPr>
            <a:lvl4pPr lvl="3">
              <a:lnSpc>
                <a:spcPct val="90000"/>
              </a:lnSpc>
              <a:spcBef>
                <a:spcPts val="0"/>
              </a:spcBef>
              <a:spcAft>
                <a:spcPts val="0"/>
              </a:spcAft>
              <a:buSzPts val="2400"/>
              <a:buNone/>
              <a:defRPr sz="2400"/>
            </a:lvl4pPr>
            <a:lvl5pPr lvl="4">
              <a:lnSpc>
                <a:spcPct val="90000"/>
              </a:lnSpc>
              <a:spcBef>
                <a:spcPts val="0"/>
              </a:spcBef>
              <a:spcAft>
                <a:spcPts val="0"/>
              </a:spcAft>
              <a:buSzPts val="2400"/>
              <a:buNone/>
              <a:defRPr sz="2400"/>
            </a:lvl5pPr>
            <a:lvl6pPr lvl="5">
              <a:lnSpc>
                <a:spcPct val="90000"/>
              </a:lnSpc>
              <a:spcBef>
                <a:spcPts val="0"/>
              </a:spcBef>
              <a:spcAft>
                <a:spcPts val="0"/>
              </a:spcAft>
              <a:buSzPts val="2400"/>
              <a:buNone/>
              <a:defRPr sz="2400"/>
            </a:lvl6pPr>
            <a:lvl7pPr lvl="6">
              <a:lnSpc>
                <a:spcPct val="90000"/>
              </a:lnSpc>
              <a:spcBef>
                <a:spcPts val="0"/>
              </a:spcBef>
              <a:spcAft>
                <a:spcPts val="0"/>
              </a:spcAft>
              <a:buSzPts val="2400"/>
              <a:buNone/>
              <a:defRPr sz="2400"/>
            </a:lvl7pPr>
            <a:lvl8pPr lvl="7">
              <a:lnSpc>
                <a:spcPct val="90000"/>
              </a:lnSpc>
              <a:spcBef>
                <a:spcPts val="0"/>
              </a:spcBef>
              <a:spcAft>
                <a:spcPts val="0"/>
              </a:spcAft>
              <a:buSzPts val="2400"/>
              <a:buNone/>
              <a:defRPr sz="2400"/>
            </a:lvl8pPr>
            <a:lvl9pPr lvl="8">
              <a:lnSpc>
                <a:spcPct val="90000"/>
              </a:lnSpc>
              <a:spcBef>
                <a:spcPts val="0"/>
              </a:spcBef>
              <a:spcAft>
                <a:spcPts val="0"/>
              </a:spcAft>
              <a:buSzPts val="2400"/>
              <a:buNone/>
              <a:defRPr sz="2400"/>
            </a:lvl9pPr>
          </a:lstStyle>
          <a:p>
            <a:endParaRPr/>
          </a:p>
        </p:txBody>
      </p:sp>
      <p:sp>
        <p:nvSpPr>
          <p:cNvPr id="465" name="Google Shape;465;p41"/>
          <p:cNvSpPr txBox="1">
            <a:spLocks noGrp="1"/>
          </p:cNvSpPr>
          <p:nvPr>
            <p:ph type="subTitle" idx="7"/>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66" name="Google Shape;466;p41"/>
          <p:cNvSpPr txBox="1">
            <a:spLocks noGrp="1"/>
          </p:cNvSpPr>
          <p:nvPr>
            <p:ph type="subTitle" idx="8"/>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67" name="Google Shape;467;p41"/>
          <p:cNvSpPr txBox="1">
            <a:spLocks noGrp="1"/>
          </p:cNvSpPr>
          <p:nvPr>
            <p:ph type="subTitle" idx="9"/>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468" name="Google Shape;468;p41"/>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Key learnings">
  <p:cSld name="CUSTOM">
    <p:spTree>
      <p:nvGrpSpPr>
        <p:cNvPr id="1" name="Shape 469"/>
        <p:cNvGrpSpPr/>
        <p:nvPr/>
      </p:nvGrpSpPr>
      <p:grpSpPr>
        <a:xfrm>
          <a:off x="0" y="0"/>
          <a:ext cx="0" cy="0"/>
          <a:chOff x="0" y="0"/>
          <a:chExt cx="0" cy="0"/>
        </a:xfrm>
      </p:grpSpPr>
      <p:sp>
        <p:nvSpPr>
          <p:cNvPr id="470" name="Google Shape;470;p42"/>
          <p:cNvSpPr/>
          <p:nvPr/>
        </p:nvSpPr>
        <p:spPr>
          <a:xfrm rot="5400000" flipH="1">
            <a:off x="5052850" y="1254650"/>
            <a:ext cx="291900" cy="2919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71" name="Google Shape;471;p42"/>
          <p:cNvSpPr/>
          <p:nvPr/>
        </p:nvSpPr>
        <p:spPr>
          <a:xfrm flipH="1">
            <a:off x="25" y="2692075"/>
            <a:ext cx="1709400" cy="1625700"/>
          </a:xfrm>
          <a:prstGeom prst="pie">
            <a:avLst>
              <a:gd name="adj1" fmla="val 0"/>
              <a:gd name="adj2" fmla="val 540870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72" name="Google Shape;472;p42"/>
          <p:cNvSpPr/>
          <p:nvPr/>
        </p:nvSpPr>
        <p:spPr>
          <a:xfrm rot="5400000" flipH="1">
            <a:off x="851875" y="3504787"/>
            <a:ext cx="1625700" cy="1620300"/>
          </a:xfrm>
          <a:prstGeom prst="pie">
            <a:avLst>
              <a:gd name="adj1" fmla="val 0"/>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73" name="Google Shape;473;p42"/>
          <p:cNvSpPr/>
          <p:nvPr/>
        </p:nvSpPr>
        <p:spPr>
          <a:xfrm rot="-5400000" flipH="1">
            <a:off x="-125" y="3483026"/>
            <a:ext cx="1665300" cy="1665300"/>
          </a:xfrm>
          <a:prstGeom prst="pie">
            <a:avLst>
              <a:gd name="adj1" fmla="val 16192689"/>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74" name="Google Shape;474;p42"/>
          <p:cNvSpPr/>
          <p:nvPr/>
        </p:nvSpPr>
        <p:spPr>
          <a:xfrm rot="5400000" flipH="1">
            <a:off x="5052850" y="2554039"/>
            <a:ext cx="291900" cy="2919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75" name="Google Shape;475;p42"/>
          <p:cNvSpPr/>
          <p:nvPr/>
        </p:nvSpPr>
        <p:spPr>
          <a:xfrm rot="5400000" flipH="1">
            <a:off x="5052850" y="3858733"/>
            <a:ext cx="291900" cy="291900"/>
          </a:xfrm>
          <a:prstGeom prst="pie">
            <a:avLst>
              <a:gd name="adj1" fmla="val 16192689"/>
              <a:gd name="adj2" fmla="val 5408708"/>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76" name="Google Shape;476;p42"/>
          <p:cNvSpPr txBox="1">
            <a:spLocks noGrp="1"/>
          </p:cNvSpPr>
          <p:nvPr>
            <p:ph type="title"/>
          </p:nvPr>
        </p:nvSpPr>
        <p:spPr>
          <a:xfrm>
            <a:off x="283475" y="1790498"/>
            <a:ext cx="3162600" cy="905100"/>
          </a:xfrm>
          <a:prstGeom prst="rect">
            <a:avLst/>
          </a:prstGeom>
        </p:spPr>
        <p:txBody>
          <a:bodyPr spcFirstLastPara="1" wrap="square" lIns="0" tIns="0" rIns="91425" bIns="0" anchor="b" anchorCtr="0">
            <a:noAutofit/>
          </a:bodyPr>
          <a:lstStyle>
            <a:lvl1pPr lvl="0">
              <a:lnSpc>
                <a:spcPct val="90000"/>
              </a:lnSpc>
              <a:spcBef>
                <a:spcPts val="0"/>
              </a:spcBef>
              <a:spcAft>
                <a:spcPts val="0"/>
              </a:spcAft>
              <a:buClr>
                <a:schemeClr val="lt1"/>
              </a:buClr>
              <a:buSzPts val="2800"/>
              <a:buNone/>
              <a:defRPr sz="2800"/>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
        <p:nvSpPr>
          <p:cNvPr id="477" name="Google Shape;477;p42"/>
          <p:cNvSpPr txBox="1">
            <a:spLocks noGrp="1"/>
          </p:cNvSpPr>
          <p:nvPr>
            <p:ph type="subTitle" idx="1"/>
          </p:nvPr>
        </p:nvSpPr>
        <p:spPr>
          <a:xfrm>
            <a:off x="5052850" y="703626"/>
            <a:ext cx="1970400" cy="466800"/>
          </a:xfrm>
          <a:prstGeom prst="rect">
            <a:avLst/>
          </a:prstGeom>
        </p:spPr>
        <p:txBody>
          <a:bodyPr spcFirstLastPara="1" wrap="square" lIns="0" tIns="91425" rIns="91425" bIns="0" anchor="b" anchorCtr="0">
            <a:noAutofit/>
          </a:bodyPr>
          <a:lstStyle>
            <a:lvl1pPr lvl="0">
              <a:spcBef>
                <a:spcPts val="0"/>
              </a:spcBef>
              <a:spcAft>
                <a:spcPts val="0"/>
              </a:spcAft>
              <a:buSzPts val="1100"/>
              <a:buFont typeface="Poppins"/>
              <a:buNone/>
              <a:defRPr sz="1100" b="1">
                <a:latin typeface="Poppins"/>
                <a:ea typeface="Poppins"/>
                <a:cs typeface="Poppins"/>
                <a:sym typeface="Poppins"/>
              </a:defRPr>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478" name="Google Shape;478;p42"/>
          <p:cNvSpPr txBox="1">
            <a:spLocks noGrp="1"/>
          </p:cNvSpPr>
          <p:nvPr>
            <p:ph type="subTitle" idx="2"/>
          </p:nvPr>
        </p:nvSpPr>
        <p:spPr>
          <a:xfrm>
            <a:off x="5052850" y="1447600"/>
            <a:ext cx="2403600" cy="547200"/>
          </a:xfrm>
          <a:prstGeom prst="rect">
            <a:avLst/>
          </a:prstGeom>
        </p:spPr>
        <p:txBody>
          <a:bodyPr spcFirstLastPara="1" wrap="square" lIns="0" tIns="91425" rIns="91425" bIns="91425" anchor="t" anchorCtr="0">
            <a:no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479" name="Google Shape;479;p42"/>
          <p:cNvSpPr txBox="1">
            <a:spLocks noGrp="1"/>
          </p:cNvSpPr>
          <p:nvPr>
            <p:ph type="subTitle" idx="3"/>
          </p:nvPr>
        </p:nvSpPr>
        <p:spPr>
          <a:xfrm>
            <a:off x="5052850" y="2006687"/>
            <a:ext cx="1970400" cy="466800"/>
          </a:xfrm>
          <a:prstGeom prst="rect">
            <a:avLst/>
          </a:prstGeom>
        </p:spPr>
        <p:txBody>
          <a:bodyPr spcFirstLastPara="1" wrap="square" lIns="0" tIns="91425" rIns="91425" bIns="0" anchor="b" anchorCtr="0">
            <a:noAutofit/>
          </a:bodyPr>
          <a:lstStyle>
            <a:lvl1pPr lvl="0">
              <a:spcBef>
                <a:spcPts val="0"/>
              </a:spcBef>
              <a:spcAft>
                <a:spcPts val="0"/>
              </a:spcAft>
              <a:buSzPts val="1100"/>
              <a:buFont typeface="Poppins"/>
              <a:buNone/>
              <a:defRPr sz="1100" b="1">
                <a:latin typeface="Poppins"/>
                <a:ea typeface="Poppins"/>
                <a:cs typeface="Poppins"/>
                <a:sym typeface="Poppins"/>
              </a:defRPr>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480" name="Google Shape;480;p42"/>
          <p:cNvSpPr txBox="1">
            <a:spLocks noGrp="1"/>
          </p:cNvSpPr>
          <p:nvPr>
            <p:ph type="subTitle" idx="4"/>
          </p:nvPr>
        </p:nvSpPr>
        <p:spPr>
          <a:xfrm>
            <a:off x="5052850" y="2750664"/>
            <a:ext cx="2403600" cy="5472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481" name="Google Shape;481;p42"/>
          <p:cNvSpPr txBox="1">
            <a:spLocks noGrp="1"/>
          </p:cNvSpPr>
          <p:nvPr>
            <p:ph type="subTitle" idx="5"/>
          </p:nvPr>
        </p:nvSpPr>
        <p:spPr>
          <a:xfrm>
            <a:off x="5052850" y="3310695"/>
            <a:ext cx="1970400" cy="466800"/>
          </a:xfrm>
          <a:prstGeom prst="rect">
            <a:avLst/>
          </a:prstGeom>
        </p:spPr>
        <p:txBody>
          <a:bodyPr spcFirstLastPara="1" wrap="square" lIns="0" tIns="91425" rIns="91425" bIns="0" anchor="b" anchorCtr="0">
            <a:noAutofit/>
          </a:bodyPr>
          <a:lstStyle>
            <a:lvl1pPr lvl="0">
              <a:spcBef>
                <a:spcPts val="0"/>
              </a:spcBef>
              <a:spcAft>
                <a:spcPts val="0"/>
              </a:spcAft>
              <a:buSzPts val="1100"/>
              <a:buFont typeface="Poppins"/>
              <a:buNone/>
              <a:defRPr sz="1100" b="1">
                <a:latin typeface="Poppins"/>
                <a:ea typeface="Poppins"/>
                <a:cs typeface="Poppins"/>
                <a:sym typeface="Poppins"/>
              </a:defRPr>
            </a:lvl1pPr>
            <a:lvl2pPr lvl="1">
              <a:spcBef>
                <a:spcPts val="0"/>
              </a:spcBef>
              <a:spcAft>
                <a:spcPts val="0"/>
              </a:spcAft>
              <a:buSzPts val="1100"/>
              <a:buFont typeface="Poppins"/>
              <a:buNone/>
              <a:defRPr sz="1100" b="1">
                <a:latin typeface="Poppins"/>
                <a:ea typeface="Poppins"/>
                <a:cs typeface="Poppins"/>
                <a:sym typeface="Poppins"/>
              </a:defRPr>
            </a:lvl2pPr>
            <a:lvl3pPr lvl="2">
              <a:spcBef>
                <a:spcPts val="0"/>
              </a:spcBef>
              <a:spcAft>
                <a:spcPts val="0"/>
              </a:spcAft>
              <a:buSzPts val="1100"/>
              <a:buFont typeface="Poppins"/>
              <a:buNone/>
              <a:defRPr sz="1100" b="1">
                <a:latin typeface="Poppins"/>
                <a:ea typeface="Poppins"/>
                <a:cs typeface="Poppins"/>
                <a:sym typeface="Poppins"/>
              </a:defRPr>
            </a:lvl3pPr>
            <a:lvl4pPr lvl="3">
              <a:spcBef>
                <a:spcPts val="0"/>
              </a:spcBef>
              <a:spcAft>
                <a:spcPts val="0"/>
              </a:spcAft>
              <a:buSzPts val="1100"/>
              <a:buFont typeface="Poppins"/>
              <a:buNone/>
              <a:defRPr sz="1100" b="1">
                <a:latin typeface="Poppins"/>
                <a:ea typeface="Poppins"/>
                <a:cs typeface="Poppins"/>
                <a:sym typeface="Poppins"/>
              </a:defRPr>
            </a:lvl4pPr>
            <a:lvl5pPr lvl="4">
              <a:spcBef>
                <a:spcPts val="0"/>
              </a:spcBef>
              <a:spcAft>
                <a:spcPts val="0"/>
              </a:spcAft>
              <a:buSzPts val="1100"/>
              <a:buFont typeface="Poppins"/>
              <a:buNone/>
              <a:defRPr sz="1100" b="1">
                <a:latin typeface="Poppins"/>
                <a:ea typeface="Poppins"/>
                <a:cs typeface="Poppins"/>
                <a:sym typeface="Poppins"/>
              </a:defRPr>
            </a:lvl5pPr>
            <a:lvl6pPr lvl="5">
              <a:spcBef>
                <a:spcPts val="0"/>
              </a:spcBef>
              <a:spcAft>
                <a:spcPts val="0"/>
              </a:spcAft>
              <a:buSzPts val="1100"/>
              <a:buFont typeface="Poppins"/>
              <a:buNone/>
              <a:defRPr sz="1100" b="1">
                <a:latin typeface="Poppins"/>
                <a:ea typeface="Poppins"/>
                <a:cs typeface="Poppins"/>
                <a:sym typeface="Poppins"/>
              </a:defRPr>
            </a:lvl6pPr>
            <a:lvl7pPr lvl="6">
              <a:spcBef>
                <a:spcPts val="0"/>
              </a:spcBef>
              <a:spcAft>
                <a:spcPts val="0"/>
              </a:spcAft>
              <a:buSzPts val="1100"/>
              <a:buFont typeface="Poppins"/>
              <a:buNone/>
              <a:defRPr sz="1100" b="1">
                <a:latin typeface="Poppins"/>
                <a:ea typeface="Poppins"/>
                <a:cs typeface="Poppins"/>
                <a:sym typeface="Poppins"/>
              </a:defRPr>
            </a:lvl7pPr>
            <a:lvl8pPr lvl="7">
              <a:spcBef>
                <a:spcPts val="0"/>
              </a:spcBef>
              <a:spcAft>
                <a:spcPts val="0"/>
              </a:spcAft>
              <a:buSzPts val="1100"/>
              <a:buFont typeface="Poppins"/>
              <a:buNone/>
              <a:defRPr sz="1100" b="1">
                <a:latin typeface="Poppins"/>
                <a:ea typeface="Poppins"/>
                <a:cs typeface="Poppins"/>
                <a:sym typeface="Poppins"/>
              </a:defRPr>
            </a:lvl8pPr>
            <a:lvl9pPr lvl="8">
              <a:spcBef>
                <a:spcPts val="0"/>
              </a:spcBef>
              <a:spcAft>
                <a:spcPts val="0"/>
              </a:spcAft>
              <a:buSzPts val="1100"/>
              <a:buFont typeface="Poppins"/>
              <a:buNone/>
              <a:defRPr sz="1100" b="1">
                <a:latin typeface="Poppins"/>
                <a:ea typeface="Poppins"/>
                <a:cs typeface="Poppins"/>
                <a:sym typeface="Poppins"/>
              </a:defRPr>
            </a:lvl9pPr>
          </a:lstStyle>
          <a:p>
            <a:endParaRPr/>
          </a:p>
        </p:txBody>
      </p:sp>
      <p:sp>
        <p:nvSpPr>
          <p:cNvPr id="482" name="Google Shape;482;p42"/>
          <p:cNvSpPr txBox="1">
            <a:spLocks noGrp="1"/>
          </p:cNvSpPr>
          <p:nvPr>
            <p:ph type="subTitle" idx="6"/>
          </p:nvPr>
        </p:nvSpPr>
        <p:spPr>
          <a:xfrm>
            <a:off x="5052850" y="4054675"/>
            <a:ext cx="2403600" cy="547200"/>
          </a:xfrm>
          <a:prstGeom prst="rect">
            <a:avLst/>
          </a:prstGeom>
        </p:spPr>
        <p:txBody>
          <a:bodyPr spcFirstLastPara="1" wrap="square" lIns="0" tIns="91425" rIns="91425" bIns="91425" anchor="t" anchorCtr="0">
            <a:spAutoFit/>
          </a:bodyPr>
          <a:lstStyle>
            <a:lvl1pPr lvl="0">
              <a:spcBef>
                <a:spcPts val="0"/>
              </a:spcBef>
              <a:spcAft>
                <a:spcPts val="0"/>
              </a:spcAft>
              <a:buSzPts val="1000"/>
              <a:buFont typeface="Urbanist"/>
              <a:buNone/>
              <a:defRPr sz="1000"/>
            </a:lvl1pPr>
            <a:lvl2pPr lvl="1">
              <a:spcBef>
                <a:spcPts val="0"/>
              </a:spcBef>
              <a:spcAft>
                <a:spcPts val="0"/>
              </a:spcAft>
              <a:buSzPts val="1000"/>
              <a:buFont typeface="Urbanist Medium"/>
              <a:buNone/>
              <a:defRPr sz="1000">
                <a:latin typeface="Urbanist Medium"/>
                <a:ea typeface="Urbanist Medium"/>
                <a:cs typeface="Urbanist Medium"/>
                <a:sym typeface="Urbanist Medium"/>
              </a:defRPr>
            </a:lvl2pPr>
            <a:lvl3pPr lvl="2">
              <a:spcBef>
                <a:spcPts val="0"/>
              </a:spcBef>
              <a:spcAft>
                <a:spcPts val="0"/>
              </a:spcAft>
              <a:buSzPts val="1000"/>
              <a:buFont typeface="Urbanist Medium"/>
              <a:buNone/>
              <a:defRPr sz="1000">
                <a:latin typeface="Urbanist Medium"/>
                <a:ea typeface="Urbanist Medium"/>
                <a:cs typeface="Urbanist Medium"/>
                <a:sym typeface="Urbanist Medium"/>
              </a:defRPr>
            </a:lvl3pPr>
            <a:lvl4pPr lvl="3">
              <a:spcBef>
                <a:spcPts val="0"/>
              </a:spcBef>
              <a:spcAft>
                <a:spcPts val="0"/>
              </a:spcAft>
              <a:buSzPts val="1000"/>
              <a:buFont typeface="Urbanist Medium"/>
              <a:buNone/>
              <a:defRPr sz="1000">
                <a:latin typeface="Urbanist Medium"/>
                <a:ea typeface="Urbanist Medium"/>
                <a:cs typeface="Urbanist Medium"/>
                <a:sym typeface="Urbanist Medium"/>
              </a:defRPr>
            </a:lvl4pPr>
            <a:lvl5pPr lvl="4">
              <a:spcBef>
                <a:spcPts val="0"/>
              </a:spcBef>
              <a:spcAft>
                <a:spcPts val="0"/>
              </a:spcAft>
              <a:buSzPts val="1000"/>
              <a:buFont typeface="Urbanist Medium"/>
              <a:buNone/>
              <a:defRPr sz="1000">
                <a:latin typeface="Urbanist Medium"/>
                <a:ea typeface="Urbanist Medium"/>
                <a:cs typeface="Urbanist Medium"/>
                <a:sym typeface="Urbanist Medium"/>
              </a:defRPr>
            </a:lvl5pPr>
            <a:lvl6pPr lvl="5">
              <a:spcBef>
                <a:spcPts val="0"/>
              </a:spcBef>
              <a:spcAft>
                <a:spcPts val="0"/>
              </a:spcAft>
              <a:buSzPts val="1000"/>
              <a:buFont typeface="Urbanist Medium"/>
              <a:buNone/>
              <a:defRPr sz="1000">
                <a:latin typeface="Urbanist Medium"/>
                <a:ea typeface="Urbanist Medium"/>
                <a:cs typeface="Urbanist Medium"/>
                <a:sym typeface="Urbanist Medium"/>
              </a:defRPr>
            </a:lvl6pPr>
            <a:lvl7pPr lvl="6">
              <a:spcBef>
                <a:spcPts val="0"/>
              </a:spcBef>
              <a:spcAft>
                <a:spcPts val="0"/>
              </a:spcAft>
              <a:buSzPts val="1000"/>
              <a:buFont typeface="Urbanist Medium"/>
              <a:buNone/>
              <a:defRPr sz="1000">
                <a:latin typeface="Urbanist Medium"/>
                <a:ea typeface="Urbanist Medium"/>
                <a:cs typeface="Urbanist Medium"/>
                <a:sym typeface="Urbanist Medium"/>
              </a:defRPr>
            </a:lvl7pPr>
            <a:lvl8pPr lvl="7">
              <a:spcBef>
                <a:spcPts val="0"/>
              </a:spcBef>
              <a:spcAft>
                <a:spcPts val="0"/>
              </a:spcAft>
              <a:buSzPts val="1000"/>
              <a:buFont typeface="Urbanist Medium"/>
              <a:buNone/>
              <a:defRPr sz="1000">
                <a:latin typeface="Urbanist Medium"/>
                <a:ea typeface="Urbanist Medium"/>
                <a:cs typeface="Urbanist Medium"/>
                <a:sym typeface="Urbanist Medium"/>
              </a:defRPr>
            </a:lvl8pPr>
            <a:lvl9pPr lvl="8">
              <a:spcBef>
                <a:spcPts val="0"/>
              </a:spcBef>
              <a:spcAft>
                <a:spcPts val="0"/>
              </a:spcAft>
              <a:buSzPts val="1000"/>
              <a:buFont typeface="Urbanist Medium"/>
              <a:buNone/>
              <a:defRPr sz="1000">
                <a:latin typeface="Urbanist Medium"/>
                <a:ea typeface="Urbanist Medium"/>
                <a:cs typeface="Urbanist Medium"/>
                <a:sym typeface="Urbanist Medium"/>
              </a:defRPr>
            </a:lvl9pPr>
          </a:lstStyle>
          <a:p>
            <a:endParaRPr/>
          </a:p>
        </p:txBody>
      </p:sp>
      <p:sp>
        <p:nvSpPr>
          <p:cNvPr id="483" name="Google Shape;483;p42"/>
          <p:cNvSpPr txBox="1">
            <a:spLocks noGrp="1"/>
          </p:cNvSpPr>
          <p:nvPr>
            <p:ph type="subTitle" idx="7"/>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84" name="Google Shape;484;p42"/>
          <p:cNvSpPr txBox="1">
            <a:spLocks noGrp="1"/>
          </p:cNvSpPr>
          <p:nvPr>
            <p:ph type="subTitle" idx="8"/>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485" name="Google Shape;485;p42"/>
          <p:cNvSpPr txBox="1">
            <a:spLocks noGrp="1"/>
          </p:cNvSpPr>
          <p:nvPr>
            <p:ph type="subTitle" idx="9"/>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486" name="Google Shape;486;p42"/>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ext Steps">
  <p:cSld name="CUSTOM_2">
    <p:spTree>
      <p:nvGrpSpPr>
        <p:cNvPr id="1" name="Shape 487"/>
        <p:cNvGrpSpPr/>
        <p:nvPr/>
      </p:nvGrpSpPr>
      <p:grpSpPr>
        <a:xfrm>
          <a:off x="0" y="0"/>
          <a:ext cx="0" cy="0"/>
          <a:chOff x="0" y="0"/>
          <a:chExt cx="0" cy="0"/>
        </a:xfrm>
      </p:grpSpPr>
      <p:sp>
        <p:nvSpPr>
          <p:cNvPr id="488" name="Google Shape;488;p43"/>
          <p:cNvSpPr txBox="1">
            <a:spLocks noGrp="1"/>
          </p:cNvSpPr>
          <p:nvPr>
            <p:ph type="title"/>
          </p:nvPr>
        </p:nvSpPr>
        <p:spPr>
          <a:xfrm>
            <a:off x="4665825" y="1253625"/>
            <a:ext cx="4193400" cy="3069600"/>
          </a:xfrm>
          <a:prstGeom prst="rect">
            <a:avLst/>
          </a:prstGeom>
        </p:spPr>
        <p:txBody>
          <a:bodyPr spcFirstLastPara="1" wrap="square" lIns="0" tIns="0" rIns="91425" bIns="0" anchor="t" anchorCtr="0">
            <a:spAutoFit/>
          </a:bodyPr>
          <a:lstStyle>
            <a:lvl1pPr lvl="0">
              <a:lnSpc>
                <a:spcPct val="90000"/>
              </a:lnSpc>
              <a:spcBef>
                <a:spcPts val="0"/>
              </a:spcBef>
              <a:spcAft>
                <a:spcPts val="0"/>
              </a:spcAft>
              <a:buClr>
                <a:schemeClr val="lt1"/>
              </a:buClr>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89" name="Google Shape;489;p43"/>
          <p:cNvSpPr txBox="1">
            <a:spLocks noGrp="1"/>
          </p:cNvSpPr>
          <p:nvPr>
            <p:ph type="body" idx="1"/>
          </p:nvPr>
        </p:nvSpPr>
        <p:spPr>
          <a:xfrm>
            <a:off x="2534564" y="3561603"/>
            <a:ext cx="1823400" cy="502800"/>
          </a:xfrm>
          <a:prstGeom prst="rect">
            <a:avLst/>
          </a:prstGeom>
        </p:spPr>
        <p:txBody>
          <a:bodyPr spcFirstLastPara="1" wrap="square" lIns="0" tIns="0" rIns="0" bIns="0" anchor="t" anchorCtr="0">
            <a:noAutofit/>
          </a:bodyPr>
          <a:lstStyle>
            <a:lvl1pPr marL="457200" lvl="0" indent="-419100">
              <a:spcBef>
                <a:spcPts val="0"/>
              </a:spcBef>
              <a:spcAft>
                <a:spcPts val="0"/>
              </a:spcAft>
              <a:buSzPts val="3000"/>
              <a:buFont typeface="Poppins"/>
              <a:buChar char="●"/>
              <a:defRPr sz="3000" b="1">
                <a:latin typeface="Poppins"/>
                <a:ea typeface="Poppins"/>
                <a:cs typeface="Poppins"/>
                <a:sym typeface="Poppins"/>
              </a:defRPr>
            </a:lvl1pPr>
            <a:lvl2pPr marL="914400" lvl="1" indent="-419100">
              <a:spcBef>
                <a:spcPts val="1000"/>
              </a:spcBef>
              <a:spcAft>
                <a:spcPts val="0"/>
              </a:spcAft>
              <a:buSzPts val="3000"/>
              <a:buFont typeface="Poppins"/>
              <a:buChar char="○"/>
              <a:defRPr sz="3000" b="1">
                <a:latin typeface="Poppins"/>
                <a:ea typeface="Poppins"/>
                <a:cs typeface="Poppins"/>
                <a:sym typeface="Poppins"/>
              </a:defRPr>
            </a:lvl2pPr>
            <a:lvl3pPr marL="1371600" lvl="2" indent="-419100">
              <a:spcBef>
                <a:spcPts val="1000"/>
              </a:spcBef>
              <a:spcAft>
                <a:spcPts val="0"/>
              </a:spcAft>
              <a:buSzPts val="3000"/>
              <a:buFont typeface="Poppins"/>
              <a:buChar char="■"/>
              <a:defRPr sz="3000" b="1">
                <a:latin typeface="Poppins"/>
                <a:ea typeface="Poppins"/>
                <a:cs typeface="Poppins"/>
                <a:sym typeface="Poppins"/>
              </a:defRPr>
            </a:lvl3pPr>
            <a:lvl4pPr marL="1828800" lvl="3" indent="-419100">
              <a:spcBef>
                <a:spcPts val="1000"/>
              </a:spcBef>
              <a:spcAft>
                <a:spcPts val="0"/>
              </a:spcAft>
              <a:buSzPts val="3000"/>
              <a:buFont typeface="Poppins"/>
              <a:buChar char="●"/>
              <a:defRPr sz="3000" b="1">
                <a:latin typeface="Poppins"/>
                <a:ea typeface="Poppins"/>
                <a:cs typeface="Poppins"/>
                <a:sym typeface="Poppins"/>
              </a:defRPr>
            </a:lvl4pPr>
            <a:lvl5pPr marL="2286000" lvl="4" indent="-419100">
              <a:spcBef>
                <a:spcPts val="1000"/>
              </a:spcBef>
              <a:spcAft>
                <a:spcPts val="0"/>
              </a:spcAft>
              <a:buSzPts val="3000"/>
              <a:buFont typeface="Poppins"/>
              <a:buChar char="○"/>
              <a:defRPr sz="3000" b="1">
                <a:latin typeface="Poppins"/>
                <a:ea typeface="Poppins"/>
                <a:cs typeface="Poppins"/>
                <a:sym typeface="Poppins"/>
              </a:defRPr>
            </a:lvl5pPr>
            <a:lvl6pPr marL="2743200" lvl="5" indent="-419100">
              <a:spcBef>
                <a:spcPts val="1000"/>
              </a:spcBef>
              <a:spcAft>
                <a:spcPts val="0"/>
              </a:spcAft>
              <a:buSzPts val="3000"/>
              <a:buFont typeface="Poppins"/>
              <a:buChar char="■"/>
              <a:defRPr sz="3000" b="1">
                <a:latin typeface="Poppins"/>
                <a:ea typeface="Poppins"/>
                <a:cs typeface="Poppins"/>
                <a:sym typeface="Poppins"/>
              </a:defRPr>
            </a:lvl6pPr>
            <a:lvl7pPr marL="3200400" lvl="6" indent="-419100">
              <a:spcBef>
                <a:spcPts val="1000"/>
              </a:spcBef>
              <a:spcAft>
                <a:spcPts val="0"/>
              </a:spcAft>
              <a:buSzPts val="3000"/>
              <a:buFont typeface="Poppins"/>
              <a:buChar char="●"/>
              <a:defRPr sz="3000" b="1">
                <a:latin typeface="Poppins"/>
                <a:ea typeface="Poppins"/>
                <a:cs typeface="Poppins"/>
                <a:sym typeface="Poppins"/>
              </a:defRPr>
            </a:lvl7pPr>
            <a:lvl8pPr marL="3657600" lvl="7" indent="-419100">
              <a:spcBef>
                <a:spcPts val="1000"/>
              </a:spcBef>
              <a:spcAft>
                <a:spcPts val="0"/>
              </a:spcAft>
              <a:buSzPts val="3000"/>
              <a:buFont typeface="Poppins"/>
              <a:buChar char="○"/>
              <a:defRPr sz="3000" b="1">
                <a:latin typeface="Poppins"/>
                <a:ea typeface="Poppins"/>
                <a:cs typeface="Poppins"/>
                <a:sym typeface="Poppins"/>
              </a:defRPr>
            </a:lvl8pPr>
            <a:lvl9pPr marL="4114800" lvl="8" indent="-419100">
              <a:spcBef>
                <a:spcPts val="1000"/>
              </a:spcBef>
              <a:spcAft>
                <a:spcPts val="1000"/>
              </a:spcAft>
              <a:buSzPts val="3000"/>
              <a:buFont typeface="Poppins"/>
              <a:buChar char="■"/>
              <a:defRPr sz="3000" b="1">
                <a:latin typeface="Poppins"/>
                <a:ea typeface="Poppins"/>
                <a:cs typeface="Poppins"/>
                <a:sym typeface="Poppins"/>
              </a:defRPr>
            </a:lvl9pPr>
          </a:lstStyle>
          <a:p>
            <a:endParaRPr/>
          </a:p>
        </p:txBody>
      </p:sp>
      <p:sp>
        <p:nvSpPr>
          <p:cNvPr id="490" name="Google Shape;490;p43"/>
          <p:cNvSpPr txBox="1">
            <a:spLocks noGrp="1"/>
          </p:cNvSpPr>
          <p:nvPr>
            <p:ph type="body" idx="2"/>
          </p:nvPr>
        </p:nvSpPr>
        <p:spPr>
          <a:xfrm>
            <a:off x="283925" y="3561603"/>
            <a:ext cx="1823400" cy="502800"/>
          </a:xfrm>
          <a:prstGeom prst="rect">
            <a:avLst/>
          </a:prstGeom>
        </p:spPr>
        <p:txBody>
          <a:bodyPr spcFirstLastPara="1" wrap="square" lIns="0" tIns="0" rIns="0" bIns="0" anchor="t" anchorCtr="0">
            <a:noAutofit/>
          </a:bodyPr>
          <a:lstStyle>
            <a:lvl1pPr marL="457200" lvl="0" indent="-419100">
              <a:spcBef>
                <a:spcPts val="0"/>
              </a:spcBef>
              <a:spcAft>
                <a:spcPts val="0"/>
              </a:spcAft>
              <a:buSzPts val="3000"/>
              <a:buFont typeface="Poppins"/>
              <a:buChar char="●"/>
              <a:defRPr sz="3000" b="1">
                <a:latin typeface="Poppins"/>
                <a:ea typeface="Poppins"/>
                <a:cs typeface="Poppins"/>
                <a:sym typeface="Poppins"/>
              </a:defRPr>
            </a:lvl1pPr>
            <a:lvl2pPr marL="914400" lvl="1" indent="-419100">
              <a:spcBef>
                <a:spcPts val="1000"/>
              </a:spcBef>
              <a:spcAft>
                <a:spcPts val="0"/>
              </a:spcAft>
              <a:buSzPts val="3000"/>
              <a:buFont typeface="Poppins"/>
              <a:buChar char="○"/>
              <a:defRPr sz="3000" b="1">
                <a:latin typeface="Poppins"/>
                <a:ea typeface="Poppins"/>
                <a:cs typeface="Poppins"/>
                <a:sym typeface="Poppins"/>
              </a:defRPr>
            </a:lvl2pPr>
            <a:lvl3pPr marL="1371600" lvl="2" indent="-419100">
              <a:spcBef>
                <a:spcPts val="1000"/>
              </a:spcBef>
              <a:spcAft>
                <a:spcPts val="0"/>
              </a:spcAft>
              <a:buSzPts val="3000"/>
              <a:buFont typeface="Poppins"/>
              <a:buChar char="■"/>
              <a:defRPr sz="3000" b="1">
                <a:latin typeface="Poppins"/>
                <a:ea typeface="Poppins"/>
                <a:cs typeface="Poppins"/>
                <a:sym typeface="Poppins"/>
              </a:defRPr>
            </a:lvl3pPr>
            <a:lvl4pPr marL="1828800" lvl="3" indent="-419100">
              <a:spcBef>
                <a:spcPts val="1000"/>
              </a:spcBef>
              <a:spcAft>
                <a:spcPts val="0"/>
              </a:spcAft>
              <a:buSzPts val="3000"/>
              <a:buFont typeface="Poppins"/>
              <a:buChar char="●"/>
              <a:defRPr sz="3000" b="1">
                <a:latin typeface="Poppins"/>
                <a:ea typeface="Poppins"/>
                <a:cs typeface="Poppins"/>
                <a:sym typeface="Poppins"/>
              </a:defRPr>
            </a:lvl4pPr>
            <a:lvl5pPr marL="2286000" lvl="4" indent="-419100">
              <a:spcBef>
                <a:spcPts val="1000"/>
              </a:spcBef>
              <a:spcAft>
                <a:spcPts val="0"/>
              </a:spcAft>
              <a:buSzPts val="3000"/>
              <a:buFont typeface="Poppins"/>
              <a:buChar char="○"/>
              <a:defRPr sz="3000" b="1">
                <a:latin typeface="Poppins"/>
                <a:ea typeface="Poppins"/>
                <a:cs typeface="Poppins"/>
                <a:sym typeface="Poppins"/>
              </a:defRPr>
            </a:lvl5pPr>
            <a:lvl6pPr marL="2743200" lvl="5" indent="-419100">
              <a:spcBef>
                <a:spcPts val="1000"/>
              </a:spcBef>
              <a:spcAft>
                <a:spcPts val="0"/>
              </a:spcAft>
              <a:buSzPts val="3000"/>
              <a:buFont typeface="Poppins"/>
              <a:buChar char="■"/>
              <a:defRPr sz="3000" b="1">
                <a:latin typeface="Poppins"/>
                <a:ea typeface="Poppins"/>
                <a:cs typeface="Poppins"/>
                <a:sym typeface="Poppins"/>
              </a:defRPr>
            </a:lvl6pPr>
            <a:lvl7pPr marL="3200400" lvl="6" indent="-419100">
              <a:spcBef>
                <a:spcPts val="1000"/>
              </a:spcBef>
              <a:spcAft>
                <a:spcPts val="0"/>
              </a:spcAft>
              <a:buSzPts val="3000"/>
              <a:buFont typeface="Poppins"/>
              <a:buChar char="●"/>
              <a:defRPr sz="3000" b="1">
                <a:latin typeface="Poppins"/>
                <a:ea typeface="Poppins"/>
                <a:cs typeface="Poppins"/>
                <a:sym typeface="Poppins"/>
              </a:defRPr>
            </a:lvl7pPr>
            <a:lvl8pPr marL="3657600" lvl="7" indent="-419100">
              <a:spcBef>
                <a:spcPts val="1000"/>
              </a:spcBef>
              <a:spcAft>
                <a:spcPts val="0"/>
              </a:spcAft>
              <a:buSzPts val="3000"/>
              <a:buFont typeface="Poppins"/>
              <a:buChar char="○"/>
              <a:defRPr sz="3000" b="1">
                <a:latin typeface="Poppins"/>
                <a:ea typeface="Poppins"/>
                <a:cs typeface="Poppins"/>
                <a:sym typeface="Poppins"/>
              </a:defRPr>
            </a:lvl8pPr>
            <a:lvl9pPr marL="4114800" lvl="8" indent="-419100">
              <a:spcBef>
                <a:spcPts val="1000"/>
              </a:spcBef>
              <a:spcAft>
                <a:spcPts val="1000"/>
              </a:spcAft>
              <a:buSzPts val="3000"/>
              <a:buFont typeface="Poppins"/>
              <a:buChar char="■"/>
              <a:defRPr sz="3000" b="1">
                <a:latin typeface="Poppins"/>
                <a:ea typeface="Poppins"/>
                <a:cs typeface="Poppins"/>
                <a:sym typeface="Poppins"/>
              </a:defRPr>
            </a:lvl9pPr>
          </a:lstStyle>
          <a:p>
            <a:endParaRPr/>
          </a:p>
        </p:txBody>
      </p:sp>
      <p:sp>
        <p:nvSpPr>
          <p:cNvPr id="491" name="Google Shape;491;p43"/>
          <p:cNvSpPr txBox="1">
            <a:spLocks noGrp="1"/>
          </p:cNvSpPr>
          <p:nvPr>
            <p:ph type="body" idx="3"/>
          </p:nvPr>
        </p:nvSpPr>
        <p:spPr>
          <a:xfrm>
            <a:off x="4785202" y="3561603"/>
            <a:ext cx="1823400" cy="502800"/>
          </a:xfrm>
          <a:prstGeom prst="rect">
            <a:avLst/>
          </a:prstGeom>
        </p:spPr>
        <p:txBody>
          <a:bodyPr spcFirstLastPara="1" wrap="square" lIns="0" tIns="0" rIns="0" bIns="0" anchor="t" anchorCtr="0">
            <a:noAutofit/>
          </a:bodyPr>
          <a:lstStyle>
            <a:lvl1pPr marL="457200" lvl="0" indent="-419100">
              <a:spcBef>
                <a:spcPts val="0"/>
              </a:spcBef>
              <a:spcAft>
                <a:spcPts val="0"/>
              </a:spcAft>
              <a:buSzPts val="3000"/>
              <a:buFont typeface="Poppins"/>
              <a:buChar char="●"/>
              <a:defRPr sz="3000" b="1">
                <a:latin typeface="Poppins"/>
                <a:ea typeface="Poppins"/>
                <a:cs typeface="Poppins"/>
                <a:sym typeface="Poppins"/>
              </a:defRPr>
            </a:lvl1pPr>
            <a:lvl2pPr marL="914400" lvl="1" indent="-419100">
              <a:spcBef>
                <a:spcPts val="1000"/>
              </a:spcBef>
              <a:spcAft>
                <a:spcPts val="0"/>
              </a:spcAft>
              <a:buSzPts val="3000"/>
              <a:buFont typeface="Poppins"/>
              <a:buChar char="○"/>
              <a:defRPr sz="3000" b="1">
                <a:latin typeface="Poppins"/>
                <a:ea typeface="Poppins"/>
                <a:cs typeface="Poppins"/>
                <a:sym typeface="Poppins"/>
              </a:defRPr>
            </a:lvl2pPr>
            <a:lvl3pPr marL="1371600" lvl="2" indent="-419100">
              <a:spcBef>
                <a:spcPts val="1000"/>
              </a:spcBef>
              <a:spcAft>
                <a:spcPts val="0"/>
              </a:spcAft>
              <a:buSzPts val="3000"/>
              <a:buFont typeface="Poppins"/>
              <a:buChar char="■"/>
              <a:defRPr sz="3000" b="1">
                <a:latin typeface="Poppins"/>
                <a:ea typeface="Poppins"/>
                <a:cs typeface="Poppins"/>
                <a:sym typeface="Poppins"/>
              </a:defRPr>
            </a:lvl3pPr>
            <a:lvl4pPr marL="1828800" lvl="3" indent="-419100">
              <a:spcBef>
                <a:spcPts val="1000"/>
              </a:spcBef>
              <a:spcAft>
                <a:spcPts val="0"/>
              </a:spcAft>
              <a:buSzPts val="3000"/>
              <a:buFont typeface="Poppins"/>
              <a:buChar char="●"/>
              <a:defRPr sz="3000" b="1">
                <a:latin typeface="Poppins"/>
                <a:ea typeface="Poppins"/>
                <a:cs typeface="Poppins"/>
                <a:sym typeface="Poppins"/>
              </a:defRPr>
            </a:lvl4pPr>
            <a:lvl5pPr marL="2286000" lvl="4" indent="-419100">
              <a:spcBef>
                <a:spcPts val="1000"/>
              </a:spcBef>
              <a:spcAft>
                <a:spcPts val="0"/>
              </a:spcAft>
              <a:buSzPts val="3000"/>
              <a:buFont typeface="Poppins"/>
              <a:buChar char="○"/>
              <a:defRPr sz="3000" b="1">
                <a:latin typeface="Poppins"/>
                <a:ea typeface="Poppins"/>
                <a:cs typeface="Poppins"/>
                <a:sym typeface="Poppins"/>
              </a:defRPr>
            </a:lvl5pPr>
            <a:lvl6pPr marL="2743200" lvl="5" indent="-419100">
              <a:spcBef>
                <a:spcPts val="1000"/>
              </a:spcBef>
              <a:spcAft>
                <a:spcPts val="0"/>
              </a:spcAft>
              <a:buSzPts val="3000"/>
              <a:buFont typeface="Poppins"/>
              <a:buChar char="■"/>
              <a:defRPr sz="3000" b="1">
                <a:latin typeface="Poppins"/>
                <a:ea typeface="Poppins"/>
                <a:cs typeface="Poppins"/>
                <a:sym typeface="Poppins"/>
              </a:defRPr>
            </a:lvl6pPr>
            <a:lvl7pPr marL="3200400" lvl="6" indent="-419100">
              <a:spcBef>
                <a:spcPts val="1000"/>
              </a:spcBef>
              <a:spcAft>
                <a:spcPts val="0"/>
              </a:spcAft>
              <a:buSzPts val="3000"/>
              <a:buFont typeface="Poppins"/>
              <a:buChar char="●"/>
              <a:defRPr sz="3000" b="1">
                <a:latin typeface="Poppins"/>
                <a:ea typeface="Poppins"/>
                <a:cs typeface="Poppins"/>
                <a:sym typeface="Poppins"/>
              </a:defRPr>
            </a:lvl7pPr>
            <a:lvl8pPr marL="3657600" lvl="7" indent="-419100">
              <a:spcBef>
                <a:spcPts val="1000"/>
              </a:spcBef>
              <a:spcAft>
                <a:spcPts val="0"/>
              </a:spcAft>
              <a:buSzPts val="3000"/>
              <a:buFont typeface="Poppins"/>
              <a:buChar char="○"/>
              <a:defRPr sz="3000" b="1">
                <a:latin typeface="Poppins"/>
                <a:ea typeface="Poppins"/>
                <a:cs typeface="Poppins"/>
                <a:sym typeface="Poppins"/>
              </a:defRPr>
            </a:lvl8pPr>
            <a:lvl9pPr marL="4114800" lvl="8" indent="-419100">
              <a:spcBef>
                <a:spcPts val="1000"/>
              </a:spcBef>
              <a:spcAft>
                <a:spcPts val="1000"/>
              </a:spcAft>
              <a:buSzPts val="3000"/>
              <a:buFont typeface="Poppins"/>
              <a:buChar char="■"/>
              <a:defRPr sz="3000" b="1">
                <a:latin typeface="Poppins"/>
                <a:ea typeface="Poppins"/>
                <a:cs typeface="Poppins"/>
                <a:sym typeface="Poppins"/>
              </a:defRPr>
            </a:lvl9pPr>
          </a:lstStyle>
          <a:p>
            <a:endParaRPr/>
          </a:p>
        </p:txBody>
      </p:sp>
      <p:sp>
        <p:nvSpPr>
          <p:cNvPr id="492" name="Google Shape;492;p43"/>
          <p:cNvSpPr txBox="1">
            <a:spLocks noGrp="1"/>
          </p:cNvSpPr>
          <p:nvPr>
            <p:ph type="body" idx="4"/>
          </p:nvPr>
        </p:nvSpPr>
        <p:spPr>
          <a:xfrm>
            <a:off x="7035841" y="3561603"/>
            <a:ext cx="1823400" cy="502800"/>
          </a:xfrm>
          <a:prstGeom prst="rect">
            <a:avLst/>
          </a:prstGeom>
        </p:spPr>
        <p:txBody>
          <a:bodyPr spcFirstLastPara="1" wrap="square" lIns="0" tIns="0" rIns="0" bIns="0" anchor="t" anchorCtr="0">
            <a:noAutofit/>
          </a:bodyPr>
          <a:lstStyle>
            <a:lvl1pPr marL="457200" lvl="0" indent="-419100">
              <a:spcBef>
                <a:spcPts val="0"/>
              </a:spcBef>
              <a:spcAft>
                <a:spcPts val="0"/>
              </a:spcAft>
              <a:buSzPts val="3000"/>
              <a:buFont typeface="Poppins"/>
              <a:buChar char="●"/>
              <a:defRPr sz="3000" b="1">
                <a:latin typeface="Poppins"/>
                <a:ea typeface="Poppins"/>
                <a:cs typeface="Poppins"/>
                <a:sym typeface="Poppins"/>
              </a:defRPr>
            </a:lvl1pPr>
            <a:lvl2pPr marL="914400" lvl="1" indent="-419100">
              <a:spcBef>
                <a:spcPts val="1000"/>
              </a:spcBef>
              <a:spcAft>
                <a:spcPts val="0"/>
              </a:spcAft>
              <a:buSzPts val="3000"/>
              <a:buFont typeface="Poppins"/>
              <a:buChar char="○"/>
              <a:defRPr sz="3000" b="1">
                <a:latin typeface="Poppins"/>
                <a:ea typeface="Poppins"/>
                <a:cs typeface="Poppins"/>
                <a:sym typeface="Poppins"/>
              </a:defRPr>
            </a:lvl2pPr>
            <a:lvl3pPr marL="1371600" lvl="2" indent="-419100">
              <a:spcBef>
                <a:spcPts val="1000"/>
              </a:spcBef>
              <a:spcAft>
                <a:spcPts val="0"/>
              </a:spcAft>
              <a:buSzPts val="3000"/>
              <a:buFont typeface="Poppins"/>
              <a:buChar char="■"/>
              <a:defRPr sz="3000" b="1">
                <a:latin typeface="Poppins"/>
                <a:ea typeface="Poppins"/>
                <a:cs typeface="Poppins"/>
                <a:sym typeface="Poppins"/>
              </a:defRPr>
            </a:lvl3pPr>
            <a:lvl4pPr marL="1828800" lvl="3" indent="-419100">
              <a:spcBef>
                <a:spcPts val="1000"/>
              </a:spcBef>
              <a:spcAft>
                <a:spcPts val="0"/>
              </a:spcAft>
              <a:buSzPts val="3000"/>
              <a:buFont typeface="Poppins"/>
              <a:buChar char="●"/>
              <a:defRPr sz="3000" b="1">
                <a:latin typeface="Poppins"/>
                <a:ea typeface="Poppins"/>
                <a:cs typeface="Poppins"/>
                <a:sym typeface="Poppins"/>
              </a:defRPr>
            </a:lvl4pPr>
            <a:lvl5pPr marL="2286000" lvl="4" indent="-419100">
              <a:spcBef>
                <a:spcPts val="1000"/>
              </a:spcBef>
              <a:spcAft>
                <a:spcPts val="0"/>
              </a:spcAft>
              <a:buSzPts val="3000"/>
              <a:buFont typeface="Poppins"/>
              <a:buChar char="○"/>
              <a:defRPr sz="3000" b="1">
                <a:latin typeface="Poppins"/>
                <a:ea typeface="Poppins"/>
                <a:cs typeface="Poppins"/>
                <a:sym typeface="Poppins"/>
              </a:defRPr>
            </a:lvl5pPr>
            <a:lvl6pPr marL="2743200" lvl="5" indent="-419100">
              <a:spcBef>
                <a:spcPts val="1000"/>
              </a:spcBef>
              <a:spcAft>
                <a:spcPts val="0"/>
              </a:spcAft>
              <a:buSzPts val="3000"/>
              <a:buFont typeface="Poppins"/>
              <a:buChar char="■"/>
              <a:defRPr sz="3000" b="1">
                <a:latin typeface="Poppins"/>
                <a:ea typeface="Poppins"/>
                <a:cs typeface="Poppins"/>
                <a:sym typeface="Poppins"/>
              </a:defRPr>
            </a:lvl6pPr>
            <a:lvl7pPr marL="3200400" lvl="6" indent="-419100">
              <a:spcBef>
                <a:spcPts val="1000"/>
              </a:spcBef>
              <a:spcAft>
                <a:spcPts val="0"/>
              </a:spcAft>
              <a:buSzPts val="3000"/>
              <a:buFont typeface="Poppins"/>
              <a:buChar char="●"/>
              <a:defRPr sz="3000" b="1">
                <a:latin typeface="Poppins"/>
                <a:ea typeface="Poppins"/>
                <a:cs typeface="Poppins"/>
                <a:sym typeface="Poppins"/>
              </a:defRPr>
            </a:lvl7pPr>
            <a:lvl8pPr marL="3657600" lvl="7" indent="-419100">
              <a:spcBef>
                <a:spcPts val="1000"/>
              </a:spcBef>
              <a:spcAft>
                <a:spcPts val="0"/>
              </a:spcAft>
              <a:buSzPts val="3000"/>
              <a:buFont typeface="Poppins"/>
              <a:buChar char="○"/>
              <a:defRPr sz="3000" b="1">
                <a:latin typeface="Poppins"/>
                <a:ea typeface="Poppins"/>
                <a:cs typeface="Poppins"/>
                <a:sym typeface="Poppins"/>
              </a:defRPr>
            </a:lvl8pPr>
            <a:lvl9pPr marL="4114800" lvl="8" indent="-419100">
              <a:spcBef>
                <a:spcPts val="1000"/>
              </a:spcBef>
              <a:spcAft>
                <a:spcPts val="1000"/>
              </a:spcAft>
              <a:buSzPts val="3000"/>
              <a:buFont typeface="Poppins"/>
              <a:buChar char="■"/>
              <a:defRPr sz="3000" b="1">
                <a:latin typeface="Poppins"/>
                <a:ea typeface="Poppins"/>
                <a:cs typeface="Poppins"/>
                <a:sym typeface="Poppins"/>
              </a:defRPr>
            </a:lvl9pPr>
          </a:lstStyle>
          <a:p>
            <a:endParaRPr/>
          </a:p>
        </p:txBody>
      </p:sp>
      <p:sp>
        <p:nvSpPr>
          <p:cNvPr id="493" name="Google Shape;493;p43"/>
          <p:cNvSpPr txBox="1">
            <a:spLocks noGrp="1"/>
          </p:cNvSpPr>
          <p:nvPr>
            <p:ph type="body" idx="5"/>
          </p:nvPr>
        </p:nvSpPr>
        <p:spPr>
          <a:xfrm>
            <a:off x="283925" y="4183328"/>
            <a:ext cx="1823400" cy="502800"/>
          </a:xfrm>
          <a:prstGeom prst="rect">
            <a:avLst/>
          </a:prstGeom>
        </p:spPr>
        <p:txBody>
          <a:bodyPr spcFirstLastPara="1" wrap="square" lIns="0" tIns="0" rIns="0" bIns="0" anchor="b"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b="1"/>
            </a:lvl2pPr>
            <a:lvl3pPr marL="1371600" lvl="2" indent="-292100">
              <a:lnSpc>
                <a:spcPct val="100000"/>
              </a:lnSpc>
              <a:spcBef>
                <a:spcPts val="0"/>
              </a:spcBef>
              <a:spcAft>
                <a:spcPts val="0"/>
              </a:spcAft>
              <a:buSzPts val="1000"/>
              <a:buChar char="■"/>
              <a:defRPr sz="1000" b="1"/>
            </a:lvl3pPr>
            <a:lvl4pPr marL="1828800" lvl="3" indent="-292100">
              <a:lnSpc>
                <a:spcPct val="100000"/>
              </a:lnSpc>
              <a:spcBef>
                <a:spcPts val="0"/>
              </a:spcBef>
              <a:spcAft>
                <a:spcPts val="0"/>
              </a:spcAft>
              <a:buSzPts val="1000"/>
              <a:buChar char="●"/>
              <a:defRPr sz="1000" b="1"/>
            </a:lvl4pPr>
            <a:lvl5pPr marL="2286000" lvl="4" indent="-292100">
              <a:lnSpc>
                <a:spcPct val="100000"/>
              </a:lnSpc>
              <a:spcBef>
                <a:spcPts val="0"/>
              </a:spcBef>
              <a:spcAft>
                <a:spcPts val="0"/>
              </a:spcAft>
              <a:buSzPts val="1000"/>
              <a:buChar char="○"/>
              <a:defRPr sz="1000" b="1"/>
            </a:lvl5pPr>
            <a:lvl6pPr marL="2743200" lvl="5" indent="-292100">
              <a:lnSpc>
                <a:spcPct val="100000"/>
              </a:lnSpc>
              <a:spcBef>
                <a:spcPts val="0"/>
              </a:spcBef>
              <a:spcAft>
                <a:spcPts val="0"/>
              </a:spcAft>
              <a:buSzPts val="1000"/>
              <a:buChar char="■"/>
              <a:defRPr sz="1000" b="1"/>
            </a:lvl6pPr>
            <a:lvl7pPr marL="3200400" lvl="6" indent="-292100">
              <a:lnSpc>
                <a:spcPct val="100000"/>
              </a:lnSpc>
              <a:spcBef>
                <a:spcPts val="0"/>
              </a:spcBef>
              <a:spcAft>
                <a:spcPts val="0"/>
              </a:spcAft>
              <a:buSzPts val="1000"/>
              <a:buChar char="●"/>
              <a:defRPr sz="1000" b="1"/>
            </a:lvl7pPr>
            <a:lvl8pPr marL="3657600" lvl="7" indent="-292100">
              <a:lnSpc>
                <a:spcPct val="100000"/>
              </a:lnSpc>
              <a:spcBef>
                <a:spcPts val="0"/>
              </a:spcBef>
              <a:spcAft>
                <a:spcPts val="0"/>
              </a:spcAft>
              <a:buSzPts val="1000"/>
              <a:buChar char="○"/>
              <a:defRPr sz="1000" b="1"/>
            </a:lvl8pPr>
            <a:lvl9pPr marL="4114800" lvl="8" indent="-292100">
              <a:lnSpc>
                <a:spcPct val="100000"/>
              </a:lnSpc>
              <a:spcBef>
                <a:spcPts val="0"/>
              </a:spcBef>
              <a:spcAft>
                <a:spcPts val="0"/>
              </a:spcAft>
              <a:buSzPts val="1000"/>
              <a:buChar char="■"/>
              <a:defRPr sz="1000" b="1"/>
            </a:lvl9pPr>
          </a:lstStyle>
          <a:p>
            <a:endParaRPr/>
          </a:p>
        </p:txBody>
      </p:sp>
      <p:sp>
        <p:nvSpPr>
          <p:cNvPr id="494" name="Google Shape;494;p43"/>
          <p:cNvSpPr txBox="1">
            <a:spLocks noGrp="1"/>
          </p:cNvSpPr>
          <p:nvPr>
            <p:ph type="body" idx="6"/>
          </p:nvPr>
        </p:nvSpPr>
        <p:spPr>
          <a:xfrm>
            <a:off x="2534564" y="4183328"/>
            <a:ext cx="1823400" cy="502800"/>
          </a:xfrm>
          <a:prstGeom prst="rect">
            <a:avLst/>
          </a:prstGeom>
        </p:spPr>
        <p:txBody>
          <a:bodyPr spcFirstLastPara="1" wrap="square" lIns="0" tIns="0" rIns="0" bIns="0" anchor="b"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b="1"/>
            </a:lvl2pPr>
            <a:lvl3pPr marL="1371600" lvl="2" indent="-292100">
              <a:lnSpc>
                <a:spcPct val="100000"/>
              </a:lnSpc>
              <a:spcBef>
                <a:spcPts val="0"/>
              </a:spcBef>
              <a:spcAft>
                <a:spcPts val="0"/>
              </a:spcAft>
              <a:buSzPts val="1000"/>
              <a:buChar char="■"/>
              <a:defRPr sz="1000" b="1"/>
            </a:lvl3pPr>
            <a:lvl4pPr marL="1828800" lvl="3" indent="-292100">
              <a:lnSpc>
                <a:spcPct val="100000"/>
              </a:lnSpc>
              <a:spcBef>
                <a:spcPts val="0"/>
              </a:spcBef>
              <a:spcAft>
                <a:spcPts val="0"/>
              </a:spcAft>
              <a:buSzPts val="1000"/>
              <a:buChar char="●"/>
              <a:defRPr sz="1000" b="1"/>
            </a:lvl4pPr>
            <a:lvl5pPr marL="2286000" lvl="4" indent="-292100">
              <a:lnSpc>
                <a:spcPct val="100000"/>
              </a:lnSpc>
              <a:spcBef>
                <a:spcPts val="0"/>
              </a:spcBef>
              <a:spcAft>
                <a:spcPts val="0"/>
              </a:spcAft>
              <a:buSzPts val="1000"/>
              <a:buChar char="○"/>
              <a:defRPr sz="1000" b="1"/>
            </a:lvl5pPr>
            <a:lvl6pPr marL="2743200" lvl="5" indent="-292100">
              <a:lnSpc>
                <a:spcPct val="100000"/>
              </a:lnSpc>
              <a:spcBef>
                <a:spcPts val="0"/>
              </a:spcBef>
              <a:spcAft>
                <a:spcPts val="0"/>
              </a:spcAft>
              <a:buSzPts val="1000"/>
              <a:buChar char="■"/>
              <a:defRPr sz="1000" b="1"/>
            </a:lvl6pPr>
            <a:lvl7pPr marL="3200400" lvl="6" indent="-292100">
              <a:lnSpc>
                <a:spcPct val="100000"/>
              </a:lnSpc>
              <a:spcBef>
                <a:spcPts val="0"/>
              </a:spcBef>
              <a:spcAft>
                <a:spcPts val="0"/>
              </a:spcAft>
              <a:buSzPts val="1000"/>
              <a:buChar char="●"/>
              <a:defRPr sz="1000" b="1"/>
            </a:lvl7pPr>
            <a:lvl8pPr marL="3657600" lvl="7" indent="-292100">
              <a:lnSpc>
                <a:spcPct val="100000"/>
              </a:lnSpc>
              <a:spcBef>
                <a:spcPts val="0"/>
              </a:spcBef>
              <a:spcAft>
                <a:spcPts val="0"/>
              </a:spcAft>
              <a:buSzPts val="1000"/>
              <a:buChar char="○"/>
              <a:defRPr sz="1000" b="1"/>
            </a:lvl8pPr>
            <a:lvl9pPr marL="4114800" lvl="8" indent="-292100">
              <a:lnSpc>
                <a:spcPct val="100000"/>
              </a:lnSpc>
              <a:spcBef>
                <a:spcPts val="0"/>
              </a:spcBef>
              <a:spcAft>
                <a:spcPts val="0"/>
              </a:spcAft>
              <a:buSzPts val="1000"/>
              <a:buChar char="■"/>
              <a:defRPr sz="1000" b="1"/>
            </a:lvl9pPr>
          </a:lstStyle>
          <a:p>
            <a:endParaRPr/>
          </a:p>
        </p:txBody>
      </p:sp>
      <p:sp>
        <p:nvSpPr>
          <p:cNvPr id="495" name="Google Shape;495;p43"/>
          <p:cNvSpPr txBox="1">
            <a:spLocks noGrp="1"/>
          </p:cNvSpPr>
          <p:nvPr>
            <p:ph type="body" idx="7"/>
          </p:nvPr>
        </p:nvSpPr>
        <p:spPr>
          <a:xfrm>
            <a:off x="4785202" y="4183328"/>
            <a:ext cx="1823400" cy="502800"/>
          </a:xfrm>
          <a:prstGeom prst="rect">
            <a:avLst/>
          </a:prstGeom>
        </p:spPr>
        <p:txBody>
          <a:bodyPr spcFirstLastPara="1" wrap="square" lIns="0" tIns="0" rIns="0" bIns="0" anchor="b"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b="1"/>
            </a:lvl2pPr>
            <a:lvl3pPr marL="1371600" lvl="2" indent="-292100">
              <a:lnSpc>
                <a:spcPct val="100000"/>
              </a:lnSpc>
              <a:spcBef>
                <a:spcPts val="0"/>
              </a:spcBef>
              <a:spcAft>
                <a:spcPts val="0"/>
              </a:spcAft>
              <a:buSzPts val="1000"/>
              <a:buChar char="■"/>
              <a:defRPr sz="1000" b="1"/>
            </a:lvl3pPr>
            <a:lvl4pPr marL="1828800" lvl="3" indent="-292100">
              <a:lnSpc>
                <a:spcPct val="100000"/>
              </a:lnSpc>
              <a:spcBef>
                <a:spcPts val="0"/>
              </a:spcBef>
              <a:spcAft>
                <a:spcPts val="0"/>
              </a:spcAft>
              <a:buSzPts val="1000"/>
              <a:buChar char="●"/>
              <a:defRPr sz="1000" b="1"/>
            </a:lvl4pPr>
            <a:lvl5pPr marL="2286000" lvl="4" indent="-292100">
              <a:lnSpc>
                <a:spcPct val="100000"/>
              </a:lnSpc>
              <a:spcBef>
                <a:spcPts val="0"/>
              </a:spcBef>
              <a:spcAft>
                <a:spcPts val="0"/>
              </a:spcAft>
              <a:buSzPts val="1000"/>
              <a:buChar char="○"/>
              <a:defRPr sz="1000" b="1"/>
            </a:lvl5pPr>
            <a:lvl6pPr marL="2743200" lvl="5" indent="-292100">
              <a:lnSpc>
                <a:spcPct val="100000"/>
              </a:lnSpc>
              <a:spcBef>
                <a:spcPts val="0"/>
              </a:spcBef>
              <a:spcAft>
                <a:spcPts val="0"/>
              </a:spcAft>
              <a:buSzPts val="1000"/>
              <a:buChar char="■"/>
              <a:defRPr sz="1000" b="1"/>
            </a:lvl6pPr>
            <a:lvl7pPr marL="3200400" lvl="6" indent="-292100">
              <a:lnSpc>
                <a:spcPct val="100000"/>
              </a:lnSpc>
              <a:spcBef>
                <a:spcPts val="0"/>
              </a:spcBef>
              <a:spcAft>
                <a:spcPts val="0"/>
              </a:spcAft>
              <a:buSzPts val="1000"/>
              <a:buChar char="●"/>
              <a:defRPr sz="1000" b="1"/>
            </a:lvl7pPr>
            <a:lvl8pPr marL="3657600" lvl="7" indent="-292100">
              <a:lnSpc>
                <a:spcPct val="100000"/>
              </a:lnSpc>
              <a:spcBef>
                <a:spcPts val="0"/>
              </a:spcBef>
              <a:spcAft>
                <a:spcPts val="0"/>
              </a:spcAft>
              <a:buSzPts val="1000"/>
              <a:buChar char="○"/>
              <a:defRPr sz="1000" b="1"/>
            </a:lvl8pPr>
            <a:lvl9pPr marL="4114800" lvl="8" indent="-292100">
              <a:lnSpc>
                <a:spcPct val="100000"/>
              </a:lnSpc>
              <a:spcBef>
                <a:spcPts val="0"/>
              </a:spcBef>
              <a:spcAft>
                <a:spcPts val="0"/>
              </a:spcAft>
              <a:buSzPts val="1000"/>
              <a:buChar char="■"/>
              <a:defRPr sz="1000" b="1"/>
            </a:lvl9pPr>
          </a:lstStyle>
          <a:p>
            <a:endParaRPr/>
          </a:p>
        </p:txBody>
      </p:sp>
      <p:sp>
        <p:nvSpPr>
          <p:cNvPr id="496" name="Google Shape;496;p43"/>
          <p:cNvSpPr txBox="1">
            <a:spLocks noGrp="1"/>
          </p:cNvSpPr>
          <p:nvPr>
            <p:ph type="body" idx="8"/>
          </p:nvPr>
        </p:nvSpPr>
        <p:spPr>
          <a:xfrm>
            <a:off x="7035841" y="4183328"/>
            <a:ext cx="1823400" cy="502800"/>
          </a:xfrm>
          <a:prstGeom prst="rect">
            <a:avLst/>
          </a:prstGeom>
        </p:spPr>
        <p:txBody>
          <a:bodyPr spcFirstLastPara="1" wrap="square" lIns="0" tIns="0" rIns="0" bIns="0" anchor="b"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b="1"/>
            </a:lvl2pPr>
            <a:lvl3pPr marL="1371600" lvl="2" indent="-292100">
              <a:lnSpc>
                <a:spcPct val="100000"/>
              </a:lnSpc>
              <a:spcBef>
                <a:spcPts val="0"/>
              </a:spcBef>
              <a:spcAft>
                <a:spcPts val="0"/>
              </a:spcAft>
              <a:buSzPts val="1000"/>
              <a:buChar char="■"/>
              <a:defRPr sz="1000" b="1"/>
            </a:lvl3pPr>
            <a:lvl4pPr marL="1828800" lvl="3" indent="-292100">
              <a:lnSpc>
                <a:spcPct val="100000"/>
              </a:lnSpc>
              <a:spcBef>
                <a:spcPts val="0"/>
              </a:spcBef>
              <a:spcAft>
                <a:spcPts val="0"/>
              </a:spcAft>
              <a:buSzPts val="1000"/>
              <a:buChar char="●"/>
              <a:defRPr sz="1000" b="1"/>
            </a:lvl4pPr>
            <a:lvl5pPr marL="2286000" lvl="4" indent="-292100">
              <a:lnSpc>
                <a:spcPct val="100000"/>
              </a:lnSpc>
              <a:spcBef>
                <a:spcPts val="0"/>
              </a:spcBef>
              <a:spcAft>
                <a:spcPts val="0"/>
              </a:spcAft>
              <a:buSzPts val="1000"/>
              <a:buChar char="○"/>
              <a:defRPr sz="1000" b="1"/>
            </a:lvl5pPr>
            <a:lvl6pPr marL="2743200" lvl="5" indent="-292100">
              <a:lnSpc>
                <a:spcPct val="100000"/>
              </a:lnSpc>
              <a:spcBef>
                <a:spcPts val="0"/>
              </a:spcBef>
              <a:spcAft>
                <a:spcPts val="0"/>
              </a:spcAft>
              <a:buSzPts val="1000"/>
              <a:buChar char="■"/>
              <a:defRPr sz="1000" b="1"/>
            </a:lvl6pPr>
            <a:lvl7pPr marL="3200400" lvl="6" indent="-292100">
              <a:lnSpc>
                <a:spcPct val="100000"/>
              </a:lnSpc>
              <a:spcBef>
                <a:spcPts val="0"/>
              </a:spcBef>
              <a:spcAft>
                <a:spcPts val="0"/>
              </a:spcAft>
              <a:buSzPts val="1000"/>
              <a:buChar char="●"/>
              <a:defRPr sz="1000" b="1"/>
            </a:lvl7pPr>
            <a:lvl8pPr marL="3657600" lvl="7" indent="-292100">
              <a:lnSpc>
                <a:spcPct val="100000"/>
              </a:lnSpc>
              <a:spcBef>
                <a:spcPts val="0"/>
              </a:spcBef>
              <a:spcAft>
                <a:spcPts val="0"/>
              </a:spcAft>
              <a:buSzPts val="1000"/>
              <a:buChar char="○"/>
              <a:defRPr sz="1000" b="1"/>
            </a:lvl8pPr>
            <a:lvl9pPr marL="4114800" lvl="8" indent="-292100">
              <a:lnSpc>
                <a:spcPct val="100000"/>
              </a:lnSpc>
              <a:spcBef>
                <a:spcPts val="0"/>
              </a:spcBef>
              <a:spcAft>
                <a:spcPts val="0"/>
              </a:spcAft>
              <a:buSzPts val="1000"/>
              <a:buChar char="■"/>
              <a:defRPr sz="1000" b="1"/>
            </a:lvl9pPr>
          </a:lstStyle>
          <a:p>
            <a:endParaRPr/>
          </a:p>
        </p:txBody>
      </p:sp>
      <p:sp>
        <p:nvSpPr>
          <p:cNvPr id="497" name="Google Shape;497;p43"/>
          <p:cNvSpPr/>
          <p:nvPr/>
        </p:nvSpPr>
        <p:spPr>
          <a:xfrm rot="10800000" flipH="1">
            <a:off x="-1073900" y="773300"/>
            <a:ext cx="2146200" cy="2146200"/>
          </a:xfrm>
          <a:prstGeom prst="pie">
            <a:avLst>
              <a:gd name="adj1" fmla="val 16192689"/>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98" name="Google Shape;498;p43"/>
          <p:cNvSpPr/>
          <p:nvPr/>
        </p:nvSpPr>
        <p:spPr>
          <a:xfrm rot="10800000" flipH="1">
            <a:off x="-3400" y="773300"/>
            <a:ext cx="2146200" cy="2146200"/>
          </a:xfrm>
          <a:prstGeom prst="pie">
            <a:avLst>
              <a:gd name="adj1" fmla="val 16192689"/>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499" name="Google Shape;499;p43"/>
          <p:cNvSpPr/>
          <p:nvPr/>
        </p:nvSpPr>
        <p:spPr>
          <a:xfrm rot="10800000" flipH="1">
            <a:off x="1072300" y="773300"/>
            <a:ext cx="2146200" cy="2146200"/>
          </a:xfrm>
          <a:prstGeom prst="pie">
            <a:avLst>
              <a:gd name="adj1" fmla="val 16192689"/>
              <a:gd name="adj2" fmla="val 5408708"/>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00" name="Google Shape;500;p43"/>
          <p:cNvSpPr/>
          <p:nvPr/>
        </p:nvSpPr>
        <p:spPr>
          <a:xfrm rot="10800000" flipH="1">
            <a:off x="2149393" y="773300"/>
            <a:ext cx="2146200" cy="2146200"/>
          </a:xfrm>
          <a:prstGeom prst="pie">
            <a:avLst>
              <a:gd name="adj1" fmla="val 16192689"/>
              <a:gd name="adj2" fmla="val 540870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01" name="Google Shape;501;p43"/>
          <p:cNvSpPr txBox="1">
            <a:spLocks noGrp="1"/>
          </p:cNvSpPr>
          <p:nvPr>
            <p:ph type="subTitle" idx="9"/>
          </p:nvPr>
        </p:nvSpPr>
        <p:spPr>
          <a:xfrm>
            <a:off x="289900" y="162300"/>
            <a:ext cx="21147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02" name="Google Shape;502;p43"/>
          <p:cNvSpPr txBox="1">
            <a:spLocks noGrp="1"/>
          </p:cNvSpPr>
          <p:nvPr>
            <p:ph type="subTitle" idx="13"/>
          </p:nvPr>
        </p:nvSpPr>
        <p:spPr>
          <a:xfrm>
            <a:off x="4223400" y="162300"/>
            <a:ext cx="1775100" cy="218400"/>
          </a:xfrm>
          <a:prstGeom prst="rect">
            <a:avLst/>
          </a:prstGeom>
        </p:spPr>
        <p:txBody>
          <a:bodyPr spcFirstLastPara="1" wrap="square" lIns="0" tIns="0" rIns="0" bIns="0" anchor="ctr" anchorCtr="0">
            <a:norm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a:endParaRPr/>
          </a:p>
        </p:txBody>
      </p:sp>
      <p:sp>
        <p:nvSpPr>
          <p:cNvPr id="503" name="Google Shape;503;p43"/>
          <p:cNvSpPr txBox="1">
            <a:spLocks noGrp="1"/>
          </p:cNvSpPr>
          <p:nvPr>
            <p:ph type="subTitle" idx="14"/>
          </p:nvPr>
        </p:nvSpPr>
        <p:spPr>
          <a:xfrm>
            <a:off x="6571675" y="162300"/>
            <a:ext cx="2282400" cy="218400"/>
          </a:xfrm>
          <a:prstGeom prst="rect">
            <a:avLst/>
          </a:prstGeom>
        </p:spPr>
        <p:txBody>
          <a:bodyPr spcFirstLastPara="1" wrap="square" lIns="0" tIns="0" rIns="0" bIns="0" anchor="ctr" anchorCtr="0">
            <a:normAutofit/>
          </a:bodyPr>
          <a:lstStyle>
            <a:lvl1pPr lvl="0" algn="r">
              <a:spcBef>
                <a:spcPts val="0"/>
              </a:spcBef>
              <a:spcAft>
                <a:spcPts val="0"/>
              </a:spcAft>
              <a:buSzPts val="800"/>
              <a:buNone/>
              <a:defRPr sz="800"/>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504" name="Google Shape;504;p43"/>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lose &amp; QA">
  <p:cSld name="CUSTOM_3">
    <p:spTree>
      <p:nvGrpSpPr>
        <p:cNvPr id="1" name="Shape 505"/>
        <p:cNvGrpSpPr/>
        <p:nvPr/>
      </p:nvGrpSpPr>
      <p:grpSpPr>
        <a:xfrm>
          <a:off x="0" y="0"/>
          <a:ext cx="0" cy="0"/>
          <a:chOff x="0" y="0"/>
          <a:chExt cx="0" cy="0"/>
        </a:xfrm>
      </p:grpSpPr>
      <p:sp>
        <p:nvSpPr>
          <p:cNvPr id="506" name="Google Shape;506;p44"/>
          <p:cNvSpPr/>
          <p:nvPr/>
        </p:nvSpPr>
        <p:spPr>
          <a:xfrm rot="-5400000">
            <a:off x="3889697" y="1638900"/>
            <a:ext cx="3510600" cy="3498600"/>
          </a:xfrm>
          <a:prstGeom prst="pie">
            <a:avLst>
              <a:gd name="adj1" fmla="val 0"/>
              <a:gd name="adj2" fmla="val 10803188"/>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07" name="Google Shape;507;p44"/>
          <p:cNvSpPr txBox="1">
            <a:spLocks noGrp="1"/>
          </p:cNvSpPr>
          <p:nvPr>
            <p:ph type="subTitle" idx="1"/>
          </p:nvPr>
        </p:nvSpPr>
        <p:spPr>
          <a:xfrm>
            <a:off x="284700" y="3566350"/>
            <a:ext cx="4557300" cy="1227300"/>
          </a:xfrm>
          <a:prstGeom prst="rect">
            <a:avLst/>
          </a:prstGeom>
        </p:spPr>
        <p:txBody>
          <a:bodyPr spcFirstLastPara="1" wrap="square" lIns="0" tIns="91425" rIns="91425" bIns="91425" anchor="t" anchorCtr="0">
            <a:normAutofit/>
          </a:bodyPr>
          <a:lstStyle>
            <a:lvl1pPr lvl="0">
              <a:lnSpc>
                <a:spcPct val="115000"/>
              </a:lnSpc>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1pPr>
            <a:lvl2pPr lvl="1">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2pPr>
            <a:lvl3pPr lvl="2">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3pPr>
            <a:lvl4pPr lvl="3">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4pPr>
            <a:lvl5pPr lvl="4">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5pPr>
            <a:lvl6pPr lvl="5">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6pPr>
            <a:lvl7pPr lvl="6">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7pPr>
            <a:lvl8pPr lvl="7">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8pPr>
            <a:lvl9pPr lvl="8">
              <a:spcBef>
                <a:spcPts val="0"/>
              </a:spcBef>
              <a:spcAft>
                <a:spcPts val="0"/>
              </a:spcAft>
              <a:buClr>
                <a:schemeClr val="lt1"/>
              </a:buClr>
              <a:buSzPts val="1200"/>
              <a:buFont typeface="Urbanist Medium"/>
              <a:buNone/>
              <a:defRPr>
                <a:latin typeface="Urbanist Medium"/>
                <a:ea typeface="Urbanist Medium"/>
                <a:cs typeface="Urbanist Medium"/>
                <a:sym typeface="Urbanist Medium"/>
              </a:defRPr>
            </a:lvl9pPr>
          </a:lstStyle>
          <a:p>
            <a:endParaRPr/>
          </a:p>
        </p:txBody>
      </p:sp>
      <p:sp>
        <p:nvSpPr>
          <p:cNvPr id="508" name="Google Shape;508;p44"/>
          <p:cNvSpPr/>
          <p:nvPr/>
        </p:nvSpPr>
        <p:spPr>
          <a:xfrm>
            <a:off x="3890550" y="-1634700"/>
            <a:ext cx="3509100" cy="3267600"/>
          </a:xfrm>
          <a:prstGeom prst="pie">
            <a:avLst>
              <a:gd name="adj1" fmla="val 0"/>
              <a:gd name="adj2" fmla="val 5401683"/>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09" name="Google Shape;509;p44"/>
          <p:cNvSpPr/>
          <p:nvPr/>
        </p:nvSpPr>
        <p:spPr>
          <a:xfrm rot="-5400000">
            <a:off x="3889697" y="1638900"/>
            <a:ext cx="3510600" cy="3498600"/>
          </a:xfrm>
          <a:prstGeom prst="pie">
            <a:avLst>
              <a:gd name="adj1" fmla="val 5409954"/>
              <a:gd name="adj2" fmla="val 1080318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10" name="Google Shape;510;p44"/>
          <p:cNvSpPr/>
          <p:nvPr/>
        </p:nvSpPr>
        <p:spPr>
          <a:xfrm rot="-5400000">
            <a:off x="5639256" y="1638900"/>
            <a:ext cx="3510600" cy="3498600"/>
          </a:xfrm>
          <a:prstGeom prst="pie">
            <a:avLst>
              <a:gd name="adj1" fmla="val 0"/>
              <a:gd name="adj2" fmla="val 10803188"/>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11" name="Google Shape;511;p44"/>
          <p:cNvSpPr/>
          <p:nvPr/>
        </p:nvSpPr>
        <p:spPr>
          <a:xfrm>
            <a:off x="5640000" y="-1634700"/>
            <a:ext cx="3509100" cy="3267600"/>
          </a:xfrm>
          <a:prstGeom prst="pie">
            <a:avLst>
              <a:gd name="adj1" fmla="val 0"/>
              <a:gd name="adj2" fmla="val 540036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sp>
        <p:nvSpPr>
          <p:cNvPr id="512" name="Google Shape;512;p44"/>
          <p:cNvSpPr txBox="1">
            <a:spLocks noGrp="1"/>
          </p:cNvSpPr>
          <p:nvPr>
            <p:ph type="title"/>
          </p:nvPr>
        </p:nvSpPr>
        <p:spPr>
          <a:xfrm>
            <a:off x="284700" y="229302"/>
            <a:ext cx="4287300" cy="3069600"/>
          </a:xfrm>
          <a:prstGeom prst="rect">
            <a:avLst/>
          </a:prstGeom>
        </p:spPr>
        <p:txBody>
          <a:bodyPr spcFirstLastPara="1" wrap="square" lIns="0" tIns="0" rIns="91425" bIns="0" anchor="b" anchorCtr="0">
            <a:noAutofit/>
          </a:bodyPr>
          <a:lstStyle>
            <a:lvl1pPr lvl="0">
              <a:lnSpc>
                <a:spcPct val="90000"/>
              </a:lnSpc>
              <a:spcBef>
                <a:spcPts val="0"/>
              </a:spcBef>
              <a:spcAft>
                <a:spcPts val="0"/>
              </a:spcAft>
              <a:buClr>
                <a:schemeClr val="lt1"/>
              </a:buClr>
              <a:buSzPts val="4400"/>
              <a:buNone/>
              <a:defRPr sz="4400"/>
            </a:lvl1pPr>
            <a:lvl2pPr lvl="1">
              <a:spcBef>
                <a:spcPts val="0"/>
              </a:spcBef>
              <a:spcAft>
                <a:spcPts val="0"/>
              </a:spcAft>
              <a:buSzPts val="4400"/>
              <a:buNone/>
              <a:defRPr sz="4400"/>
            </a:lvl2pPr>
            <a:lvl3pPr lvl="2">
              <a:spcBef>
                <a:spcPts val="0"/>
              </a:spcBef>
              <a:spcAft>
                <a:spcPts val="0"/>
              </a:spcAft>
              <a:buSzPts val="4400"/>
              <a:buNone/>
              <a:defRPr sz="4400"/>
            </a:lvl3pPr>
            <a:lvl4pPr lvl="3">
              <a:spcBef>
                <a:spcPts val="0"/>
              </a:spcBef>
              <a:spcAft>
                <a:spcPts val="0"/>
              </a:spcAft>
              <a:buSzPts val="4400"/>
              <a:buNone/>
              <a:defRPr sz="4400"/>
            </a:lvl4pPr>
            <a:lvl5pPr lvl="4">
              <a:spcBef>
                <a:spcPts val="0"/>
              </a:spcBef>
              <a:spcAft>
                <a:spcPts val="0"/>
              </a:spcAft>
              <a:buSzPts val="4400"/>
              <a:buNone/>
              <a:defRPr sz="4400"/>
            </a:lvl5pPr>
            <a:lvl6pPr lvl="5">
              <a:spcBef>
                <a:spcPts val="0"/>
              </a:spcBef>
              <a:spcAft>
                <a:spcPts val="0"/>
              </a:spcAft>
              <a:buSzPts val="4400"/>
              <a:buNone/>
              <a:defRPr sz="4400"/>
            </a:lvl6pPr>
            <a:lvl7pPr lvl="6">
              <a:spcBef>
                <a:spcPts val="0"/>
              </a:spcBef>
              <a:spcAft>
                <a:spcPts val="0"/>
              </a:spcAft>
              <a:buSzPts val="4400"/>
              <a:buNone/>
              <a:defRPr sz="4400"/>
            </a:lvl7pPr>
            <a:lvl8pPr lvl="7">
              <a:spcBef>
                <a:spcPts val="0"/>
              </a:spcBef>
              <a:spcAft>
                <a:spcPts val="0"/>
              </a:spcAft>
              <a:buSzPts val="4400"/>
              <a:buNone/>
              <a:defRPr sz="4400"/>
            </a:lvl8pPr>
            <a:lvl9pPr lvl="8">
              <a:spcBef>
                <a:spcPts val="0"/>
              </a:spcBef>
              <a:spcAft>
                <a:spcPts val="0"/>
              </a:spcAft>
              <a:buSzPts val="4400"/>
              <a:buNone/>
              <a:defRPr sz="4400"/>
            </a:lvl9pPr>
          </a:lstStyle>
          <a:p>
            <a:endParaRPr/>
          </a:p>
        </p:txBody>
      </p:sp>
      <p:sp>
        <p:nvSpPr>
          <p:cNvPr id="513" name="Google Shape;513;p44"/>
          <p:cNvSpPr txBox="1"/>
          <p:nvPr/>
        </p:nvSpPr>
        <p:spPr>
          <a:xfrm>
            <a:off x="6720300" y="4683627"/>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 sz="700">
                <a:solidFill>
                  <a:schemeClr val="lt1"/>
                </a:solidFill>
                <a:latin typeface="Urbanist Medium"/>
                <a:ea typeface="Urbanist Medium"/>
                <a:cs typeface="Urbanist Medium"/>
                <a:sym typeface="Urbanist Medium"/>
              </a:rPr>
              <a:t>‹#›</a:t>
            </a:fld>
            <a:endParaRPr sz="700">
              <a:solidFill>
                <a:schemeClr val="lt1"/>
              </a:solidFill>
              <a:latin typeface="Urbanist Medium"/>
              <a:ea typeface="Urbanist Medium"/>
              <a:cs typeface="Urbanist Medium"/>
              <a:sym typeface="Urbanist Medium"/>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14"/>
        <p:cNvGrpSpPr/>
        <p:nvPr/>
      </p:nvGrpSpPr>
      <p:grpSpPr>
        <a:xfrm>
          <a:off x="0" y="0"/>
          <a:ext cx="0" cy="0"/>
          <a:chOff x="0" y="0"/>
          <a:chExt cx="0" cy="0"/>
        </a:xfrm>
      </p:grpSpPr>
      <p:sp>
        <p:nvSpPr>
          <p:cNvPr id="515" name="Google Shape;515;p45"/>
          <p:cNvSpPr txBox="1">
            <a:spLocks noGrp="1"/>
          </p:cNvSpPr>
          <p:nvPr>
            <p:ph type="ctrTitle"/>
          </p:nvPr>
        </p:nvSpPr>
        <p:spPr>
          <a:xfrm>
            <a:off x="311708" y="744575"/>
            <a:ext cx="8520600" cy="2052600"/>
          </a:xfrm>
          <a:prstGeom prst="rect">
            <a:avLst/>
          </a:prstGeom>
        </p:spPr>
        <p:txBody>
          <a:bodyPr spcFirstLastPara="1" wrap="square" lIns="0" tIns="0" rIns="91425" bIns="0"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16" name="Google Shape;516;p4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17"/>
        <p:cNvGrpSpPr/>
        <p:nvPr/>
      </p:nvGrpSpPr>
      <p:grpSpPr>
        <a:xfrm>
          <a:off x="0" y="0"/>
          <a:ext cx="0" cy="0"/>
          <a:chOff x="0" y="0"/>
          <a:chExt cx="0" cy="0"/>
        </a:xfrm>
      </p:grpSpPr>
      <p:sp>
        <p:nvSpPr>
          <p:cNvPr id="518" name="Google Shape;518;p46"/>
          <p:cNvSpPr txBox="1">
            <a:spLocks noGrp="1"/>
          </p:cNvSpPr>
          <p:nvPr>
            <p:ph type="title"/>
          </p:nvPr>
        </p:nvSpPr>
        <p:spPr>
          <a:xfrm>
            <a:off x="311700" y="2150850"/>
            <a:ext cx="8520600" cy="841800"/>
          </a:xfrm>
          <a:prstGeom prst="rect">
            <a:avLst/>
          </a:prstGeom>
        </p:spPr>
        <p:txBody>
          <a:bodyPr spcFirstLastPara="1" wrap="square" lIns="0" tIns="0" rIns="91425"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519"/>
        <p:cNvGrpSpPr/>
        <p:nvPr/>
      </p:nvGrpSpPr>
      <p:grpSpPr>
        <a:xfrm>
          <a:off x="0" y="0"/>
          <a:ext cx="0" cy="0"/>
          <a:chOff x="0" y="0"/>
          <a:chExt cx="0" cy="0"/>
        </a:xfrm>
      </p:grpSpPr>
      <p:sp>
        <p:nvSpPr>
          <p:cNvPr id="520" name="Google Shape;520;p47"/>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521" name="Google Shape;521;p47"/>
          <p:cNvSpPr txBox="1">
            <a:spLocks noGrp="1"/>
          </p:cNvSpPr>
          <p:nvPr>
            <p:ph type="body" idx="1"/>
          </p:nvPr>
        </p:nvSpPr>
        <p:spPr>
          <a:xfrm>
            <a:off x="311700" y="1152475"/>
            <a:ext cx="8520600" cy="34164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522"/>
        <p:cNvGrpSpPr/>
        <p:nvPr/>
      </p:nvGrpSpPr>
      <p:grpSpPr>
        <a:xfrm>
          <a:off x="0" y="0"/>
          <a:ext cx="0" cy="0"/>
          <a:chOff x="0" y="0"/>
          <a:chExt cx="0" cy="0"/>
        </a:xfrm>
      </p:grpSpPr>
      <p:sp>
        <p:nvSpPr>
          <p:cNvPr id="523" name="Google Shape;523;p48"/>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524" name="Google Shape;524;p48"/>
          <p:cNvSpPr txBox="1">
            <a:spLocks noGrp="1"/>
          </p:cNvSpPr>
          <p:nvPr>
            <p:ph type="body" idx="1"/>
          </p:nvPr>
        </p:nvSpPr>
        <p:spPr>
          <a:xfrm>
            <a:off x="311700" y="1152475"/>
            <a:ext cx="3999900" cy="34164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25" name="Google Shape;525;p48"/>
          <p:cNvSpPr txBox="1">
            <a:spLocks noGrp="1"/>
          </p:cNvSpPr>
          <p:nvPr>
            <p:ph type="body" idx="2"/>
          </p:nvPr>
        </p:nvSpPr>
        <p:spPr>
          <a:xfrm>
            <a:off x="4832400" y="1152475"/>
            <a:ext cx="3999900" cy="34164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28"/>
        <p:cNvGrpSpPr/>
        <p:nvPr/>
      </p:nvGrpSpPr>
      <p:grpSpPr>
        <a:xfrm>
          <a:off x="0" y="0"/>
          <a:ext cx="0" cy="0"/>
          <a:chOff x="0" y="0"/>
          <a:chExt cx="0" cy="0"/>
        </a:xfrm>
      </p:grpSpPr>
      <p:sp>
        <p:nvSpPr>
          <p:cNvPr id="529" name="Google Shape;529;p50"/>
          <p:cNvSpPr txBox="1">
            <a:spLocks noGrp="1"/>
          </p:cNvSpPr>
          <p:nvPr>
            <p:ph type="title"/>
          </p:nvPr>
        </p:nvSpPr>
        <p:spPr>
          <a:xfrm>
            <a:off x="311700" y="555600"/>
            <a:ext cx="2808000" cy="755700"/>
          </a:xfrm>
          <a:prstGeom prst="rect">
            <a:avLst/>
          </a:prstGeom>
        </p:spPr>
        <p:txBody>
          <a:bodyPr spcFirstLastPara="1" wrap="square" lIns="0" tIns="0" rIns="91425" bIns="0"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0" name="Google Shape;530;p50"/>
          <p:cNvSpPr txBox="1">
            <a:spLocks noGrp="1"/>
          </p:cNvSpPr>
          <p:nvPr>
            <p:ph type="body" idx="1"/>
          </p:nvPr>
        </p:nvSpPr>
        <p:spPr>
          <a:xfrm>
            <a:off x="311700" y="1389600"/>
            <a:ext cx="2808000" cy="31794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31"/>
        <p:cNvGrpSpPr/>
        <p:nvPr/>
      </p:nvGrpSpPr>
      <p:grpSpPr>
        <a:xfrm>
          <a:off x="0" y="0"/>
          <a:ext cx="0" cy="0"/>
          <a:chOff x="0" y="0"/>
          <a:chExt cx="0" cy="0"/>
        </a:xfrm>
      </p:grpSpPr>
      <p:sp>
        <p:nvSpPr>
          <p:cNvPr id="532" name="Google Shape;532;p51"/>
          <p:cNvSpPr txBox="1">
            <a:spLocks noGrp="1"/>
          </p:cNvSpPr>
          <p:nvPr>
            <p:ph type="title"/>
          </p:nvPr>
        </p:nvSpPr>
        <p:spPr>
          <a:xfrm>
            <a:off x="490250" y="450150"/>
            <a:ext cx="6367800" cy="4090800"/>
          </a:xfrm>
          <a:prstGeom prst="rect">
            <a:avLst/>
          </a:prstGeom>
        </p:spPr>
        <p:txBody>
          <a:bodyPr spcFirstLastPara="1" wrap="square" lIns="0" tIns="0" rIns="91425" bIns="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33"/>
        <p:cNvGrpSpPr/>
        <p:nvPr/>
      </p:nvGrpSpPr>
      <p:grpSpPr>
        <a:xfrm>
          <a:off x="0" y="0"/>
          <a:ext cx="0" cy="0"/>
          <a:chOff x="0" y="0"/>
          <a:chExt cx="0" cy="0"/>
        </a:xfrm>
      </p:grpSpPr>
      <p:sp>
        <p:nvSpPr>
          <p:cNvPr id="534" name="Google Shape;534;p52"/>
          <p:cNvSpPr txBox="1">
            <a:spLocks noGrp="1"/>
          </p:cNvSpPr>
          <p:nvPr>
            <p:ph type="title"/>
          </p:nvPr>
        </p:nvSpPr>
        <p:spPr>
          <a:xfrm>
            <a:off x="265500" y="1233175"/>
            <a:ext cx="4045200" cy="1482300"/>
          </a:xfrm>
          <a:prstGeom prst="rect">
            <a:avLst/>
          </a:prstGeom>
        </p:spPr>
        <p:txBody>
          <a:bodyPr spcFirstLastPara="1" wrap="square" lIns="0" tIns="0" rIns="91425" bIns="0"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5" name="Google Shape;535;p52"/>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536" name="Google Shape;536;p52"/>
          <p:cNvSpPr txBox="1">
            <a:spLocks noGrp="1"/>
          </p:cNvSpPr>
          <p:nvPr>
            <p:ph type="body" idx="2"/>
          </p:nvPr>
        </p:nvSpPr>
        <p:spPr>
          <a:xfrm>
            <a:off x="4939500" y="724075"/>
            <a:ext cx="3837000" cy="3695100"/>
          </a:xfrm>
          <a:prstGeom prst="rect">
            <a:avLst/>
          </a:prstGeom>
        </p:spPr>
        <p:txBody>
          <a:bodyPr spcFirstLastPara="1" wrap="square" lIns="0" tIns="0" rIns="91425" bIns="0" anchor="ctr"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37"/>
        <p:cNvGrpSpPr/>
        <p:nvPr/>
      </p:nvGrpSpPr>
      <p:grpSpPr>
        <a:xfrm>
          <a:off x="0" y="0"/>
          <a:ext cx="0" cy="0"/>
          <a:chOff x="0" y="0"/>
          <a:chExt cx="0" cy="0"/>
        </a:xfrm>
      </p:grpSpPr>
      <p:sp>
        <p:nvSpPr>
          <p:cNvPr id="538" name="Google Shape;538;p53"/>
          <p:cNvSpPr txBox="1">
            <a:spLocks noGrp="1"/>
          </p:cNvSpPr>
          <p:nvPr>
            <p:ph type="body" idx="1"/>
          </p:nvPr>
        </p:nvSpPr>
        <p:spPr>
          <a:xfrm>
            <a:off x="311700" y="4230575"/>
            <a:ext cx="5998800" cy="605100"/>
          </a:xfrm>
          <a:prstGeom prst="rect">
            <a:avLst/>
          </a:prstGeom>
        </p:spPr>
        <p:txBody>
          <a:bodyPr spcFirstLastPara="1" wrap="square" lIns="0" tIns="0" rIns="91425" bIns="0" anchor="ctr" anchorCtr="0">
            <a:noAutofit/>
          </a:bodyPr>
          <a:lstStyle>
            <a:lvl1pPr marL="457200" lvl="0" indent="-228600">
              <a:lnSpc>
                <a:spcPct val="100000"/>
              </a:lnSpc>
              <a:spcBef>
                <a:spcPts val="0"/>
              </a:spcBef>
              <a:spcAft>
                <a:spcPts val="0"/>
              </a:spcAft>
              <a:buSzPts val="1100"/>
              <a:buNone/>
              <a:defRPr/>
            </a:lvl1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39"/>
        <p:cNvGrpSpPr/>
        <p:nvPr/>
      </p:nvGrpSpPr>
      <p:grpSpPr>
        <a:xfrm>
          <a:off x="0" y="0"/>
          <a:ext cx="0" cy="0"/>
          <a:chOff x="0" y="0"/>
          <a:chExt cx="0" cy="0"/>
        </a:xfrm>
      </p:grpSpPr>
      <p:sp>
        <p:nvSpPr>
          <p:cNvPr id="540" name="Google Shape;540;p54"/>
          <p:cNvSpPr txBox="1">
            <a:spLocks noGrp="1"/>
          </p:cNvSpPr>
          <p:nvPr>
            <p:ph type="title" hasCustomPrompt="1"/>
          </p:nvPr>
        </p:nvSpPr>
        <p:spPr>
          <a:xfrm>
            <a:off x="311700" y="1106125"/>
            <a:ext cx="8520600" cy="1963500"/>
          </a:xfrm>
          <a:prstGeom prst="rect">
            <a:avLst/>
          </a:prstGeom>
        </p:spPr>
        <p:txBody>
          <a:bodyPr spcFirstLastPara="1" wrap="square" lIns="0" tIns="0" rIns="91425"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1" name="Google Shape;541;p54"/>
          <p:cNvSpPr txBox="1">
            <a:spLocks noGrp="1"/>
          </p:cNvSpPr>
          <p:nvPr>
            <p:ph type="body" idx="1"/>
          </p:nvPr>
        </p:nvSpPr>
        <p:spPr>
          <a:xfrm>
            <a:off x="311700" y="3152225"/>
            <a:ext cx="8520600" cy="1300800"/>
          </a:xfrm>
          <a:prstGeom prst="rect">
            <a:avLst/>
          </a:prstGeom>
        </p:spPr>
        <p:txBody>
          <a:bodyPr spcFirstLastPara="1" wrap="square" lIns="0" tIns="0" rIns="91425" bIns="0" anchor="t" anchorCtr="0">
            <a:noAutofit/>
          </a:bodyPr>
          <a:lstStyle>
            <a:lvl1pPr marL="457200" lvl="0" indent="-298450" algn="ctr">
              <a:spcBef>
                <a:spcPts val="0"/>
              </a:spcBef>
              <a:spcAft>
                <a:spcPts val="0"/>
              </a:spcAft>
              <a:buSzPts val="1100"/>
              <a:buChar char="●"/>
              <a:defRPr/>
            </a:lvl1pPr>
            <a:lvl2pPr marL="914400" lvl="1" indent="-298450" algn="ctr">
              <a:spcBef>
                <a:spcPts val="1000"/>
              </a:spcBef>
              <a:spcAft>
                <a:spcPts val="0"/>
              </a:spcAft>
              <a:buSzPts val="1100"/>
              <a:buChar char="○"/>
              <a:defRPr/>
            </a:lvl2pPr>
            <a:lvl3pPr marL="1371600" lvl="2" indent="-298450" algn="ctr">
              <a:spcBef>
                <a:spcPts val="1000"/>
              </a:spcBef>
              <a:spcAft>
                <a:spcPts val="0"/>
              </a:spcAft>
              <a:buSzPts val="1100"/>
              <a:buChar char="■"/>
              <a:defRPr/>
            </a:lvl3pPr>
            <a:lvl4pPr marL="1828800" lvl="3" indent="-298450" algn="ctr">
              <a:spcBef>
                <a:spcPts val="1000"/>
              </a:spcBef>
              <a:spcAft>
                <a:spcPts val="0"/>
              </a:spcAft>
              <a:buSzPts val="1100"/>
              <a:buChar char="●"/>
              <a:defRPr/>
            </a:lvl4pPr>
            <a:lvl5pPr marL="2286000" lvl="4" indent="-298450" algn="ctr">
              <a:spcBef>
                <a:spcPts val="1000"/>
              </a:spcBef>
              <a:spcAft>
                <a:spcPts val="0"/>
              </a:spcAft>
              <a:buSzPts val="1100"/>
              <a:buChar char="○"/>
              <a:defRPr/>
            </a:lvl5pPr>
            <a:lvl6pPr marL="2743200" lvl="5" indent="-298450" algn="ctr">
              <a:spcBef>
                <a:spcPts val="1000"/>
              </a:spcBef>
              <a:spcAft>
                <a:spcPts val="0"/>
              </a:spcAft>
              <a:buSzPts val="1100"/>
              <a:buChar char="■"/>
              <a:defRPr/>
            </a:lvl6pPr>
            <a:lvl7pPr marL="3200400" lvl="6" indent="-298450" algn="ctr">
              <a:spcBef>
                <a:spcPts val="1000"/>
              </a:spcBef>
              <a:spcAft>
                <a:spcPts val="0"/>
              </a:spcAft>
              <a:buSzPts val="1100"/>
              <a:buChar char="●"/>
              <a:defRPr/>
            </a:lvl7pPr>
            <a:lvl8pPr marL="3657600" lvl="7" indent="-298450" algn="ctr">
              <a:spcBef>
                <a:spcPts val="1000"/>
              </a:spcBef>
              <a:spcAft>
                <a:spcPts val="0"/>
              </a:spcAft>
              <a:buSzPts val="1100"/>
              <a:buChar char="○"/>
              <a:defRPr/>
            </a:lvl8pPr>
            <a:lvl9pPr marL="4114800" lvl="8" indent="-298450" algn="ctr">
              <a:spcBef>
                <a:spcPts val="1000"/>
              </a:spcBef>
              <a:spcAft>
                <a:spcPts val="1000"/>
              </a:spcAft>
              <a:buSzPts val="11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2"/>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43"/>
        <p:cNvGrpSpPr/>
        <p:nvPr/>
      </p:nvGrpSpPr>
      <p:grpSpPr>
        <a:xfrm>
          <a:off x="0" y="0"/>
          <a:ext cx="0" cy="0"/>
          <a:chOff x="0" y="0"/>
          <a:chExt cx="0" cy="0"/>
        </a:xfrm>
      </p:grpSpPr>
      <p:sp>
        <p:nvSpPr>
          <p:cNvPr id="544" name="Google Shape;544;p56"/>
          <p:cNvSpPr txBox="1">
            <a:spLocks noGrp="1"/>
          </p:cNvSpPr>
          <p:nvPr>
            <p:ph type="title"/>
          </p:nvPr>
        </p:nvSpPr>
        <p:spPr>
          <a:xfrm>
            <a:off x="677325" y="1832775"/>
            <a:ext cx="3217200" cy="1484100"/>
          </a:xfrm>
          <a:prstGeom prst="rect">
            <a:avLst/>
          </a:prstGeom>
        </p:spPr>
        <p:txBody>
          <a:bodyPr spcFirstLastPara="1" wrap="square" lIns="0" tIns="0" rIns="91425" bIns="0" anchor="ctr" anchorCtr="0">
            <a:noAutofit/>
          </a:bodyPr>
          <a:lstStyle>
            <a:lvl1pPr lvl="0">
              <a:spcBef>
                <a:spcPts val="0"/>
              </a:spcBef>
              <a:spcAft>
                <a:spcPts val="0"/>
              </a:spcAft>
              <a:buSzPts val="4200"/>
              <a:buNone/>
              <a:defRPr sz="42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545" name="Google Shape;545;p56"/>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6" name="Google Shape;546;p56"/>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7" name="Google Shape;547;p56"/>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8" name="Google Shape;548;p56"/>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9" name="Google Shape;549;p56"/>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0" name="Google Shape;550;p56"/>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551"/>
        <p:cNvGrpSpPr/>
        <p:nvPr/>
      </p:nvGrpSpPr>
      <p:grpSpPr>
        <a:xfrm>
          <a:off x="0" y="0"/>
          <a:ext cx="0" cy="0"/>
          <a:chOff x="0" y="0"/>
          <a:chExt cx="0" cy="0"/>
        </a:xfrm>
      </p:grpSpPr>
      <p:sp>
        <p:nvSpPr>
          <p:cNvPr id="552" name="Google Shape;552;p57"/>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553" name="Google Shape;553;p57"/>
          <p:cNvSpPr txBox="1">
            <a:spLocks noGrp="1"/>
          </p:cNvSpPr>
          <p:nvPr>
            <p:ph type="body" idx="1"/>
          </p:nvPr>
        </p:nvSpPr>
        <p:spPr>
          <a:xfrm>
            <a:off x="311700" y="1152475"/>
            <a:ext cx="4473900" cy="34164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554" name="Google Shape;554;p57"/>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555"/>
        <p:cNvGrpSpPr/>
        <p:nvPr/>
      </p:nvGrpSpPr>
      <p:grpSpPr>
        <a:xfrm>
          <a:off x="0" y="0"/>
          <a:ext cx="0" cy="0"/>
          <a:chOff x="0" y="0"/>
          <a:chExt cx="0" cy="0"/>
        </a:xfrm>
      </p:grpSpPr>
      <p:sp>
        <p:nvSpPr>
          <p:cNvPr id="556" name="Google Shape;556;p58"/>
          <p:cNvSpPr txBox="1">
            <a:spLocks noGrp="1"/>
          </p:cNvSpPr>
          <p:nvPr>
            <p:ph type="title"/>
          </p:nvPr>
        </p:nvSpPr>
        <p:spPr>
          <a:xfrm>
            <a:off x="483175" y="450025"/>
            <a:ext cx="8184600" cy="758100"/>
          </a:xfrm>
          <a:prstGeom prst="rect">
            <a:avLst/>
          </a:prstGeom>
        </p:spPr>
        <p:txBody>
          <a:bodyPr spcFirstLastPara="1" wrap="square" lIns="0" tIns="0" rIns="91425"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57" name="Google Shape;557;p58"/>
          <p:cNvSpPr txBox="1">
            <a:spLocks noGrp="1"/>
          </p:cNvSpPr>
          <p:nvPr>
            <p:ph type="body" idx="1"/>
          </p:nvPr>
        </p:nvSpPr>
        <p:spPr>
          <a:xfrm>
            <a:off x="483150" y="2237788"/>
            <a:ext cx="36198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558" name="Google Shape;558;p58"/>
          <p:cNvSpPr txBox="1">
            <a:spLocks noGrp="1"/>
          </p:cNvSpPr>
          <p:nvPr>
            <p:ph type="body" idx="2"/>
          </p:nvPr>
        </p:nvSpPr>
        <p:spPr>
          <a:xfrm>
            <a:off x="5048000" y="2237788"/>
            <a:ext cx="36198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559" name="Google Shape;559;p58"/>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0" name="Google Shape;560;p58"/>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561"/>
        <p:cNvGrpSpPr/>
        <p:nvPr/>
      </p:nvGrpSpPr>
      <p:grpSpPr>
        <a:xfrm>
          <a:off x="0" y="0"/>
          <a:ext cx="0" cy="0"/>
          <a:chOff x="0" y="0"/>
          <a:chExt cx="0" cy="0"/>
        </a:xfrm>
      </p:grpSpPr>
      <p:sp>
        <p:nvSpPr>
          <p:cNvPr id="562" name="Google Shape;562;p59"/>
          <p:cNvSpPr txBox="1">
            <a:spLocks noGrp="1"/>
          </p:cNvSpPr>
          <p:nvPr>
            <p:ph type="body" idx="1"/>
          </p:nvPr>
        </p:nvSpPr>
        <p:spPr>
          <a:xfrm>
            <a:off x="483175" y="2417500"/>
            <a:ext cx="24555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563" name="Google Shape;563;p59"/>
          <p:cNvSpPr txBox="1">
            <a:spLocks noGrp="1"/>
          </p:cNvSpPr>
          <p:nvPr>
            <p:ph type="body" idx="2"/>
          </p:nvPr>
        </p:nvSpPr>
        <p:spPr>
          <a:xfrm>
            <a:off x="3347725" y="2417500"/>
            <a:ext cx="24555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564" name="Google Shape;564;p59"/>
          <p:cNvSpPr txBox="1">
            <a:spLocks noGrp="1"/>
          </p:cNvSpPr>
          <p:nvPr>
            <p:ph type="title"/>
          </p:nvPr>
        </p:nvSpPr>
        <p:spPr>
          <a:xfrm>
            <a:off x="483175" y="450025"/>
            <a:ext cx="8184600" cy="758100"/>
          </a:xfrm>
          <a:prstGeom prst="rect">
            <a:avLst/>
          </a:prstGeom>
        </p:spPr>
        <p:txBody>
          <a:bodyPr spcFirstLastPara="1" wrap="square" lIns="0" tIns="0" rIns="91425"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65" name="Google Shape;565;p59"/>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6" name="Google Shape;566;p59"/>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7" name="Google Shape;567;p59"/>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8" name="Google Shape;568;p59"/>
          <p:cNvSpPr txBox="1">
            <a:spLocks noGrp="1"/>
          </p:cNvSpPr>
          <p:nvPr>
            <p:ph type="body" idx="6"/>
          </p:nvPr>
        </p:nvSpPr>
        <p:spPr>
          <a:xfrm>
            <a:off x="6212275" y="2417500"/>
            <a:ext cx="2455500" cy="2373600"/>
          </a:xfrm>
          <a:prstGeom prst="rect">
            <a:avLst/>
          </a:prstGeom>
        </p:spPr>
        <p:txBody>
          <a:bodyPr spcFirstLastPara="1" wrap="square" lIns="0" tIns="0" rIns="91425" bIns="0" anchor="t" anchorCtr="0">
            <a:noAutofit/>
          </a:bodyPr>
          <a:lstStyle>
            <a:lvl1pPr marL="457200" lvl="0" indent="-298450">
              <a:spcBef>
                <a:spcPts val="0"/>
              </a:spcBef>
              <a:spcAft>
                <a:spcPts val="0"/>
              </a:spcAft>
              <a:buSzPts val="1100"/>
              <a:buChar char="●"/>
              <a:defRPr/>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569"/>
        <p:cNvGrpSpPr/>
        <p:nvPr/>
      </p:nvGrpSpPr>
      <p:grpSpPr>
        <a:xfrm>
          <a:off x="0" y="0"/>
          <a:ext cx="0" cy="0"/>
          <a:chOff x="0" y="0"/>
          <a:chExt cx="0" cy="0"/>
        </a:xfrm>
      </p:grpSpPr>
      <p:sp>
        <p:nvSpPr>
          <p:cNvPr id="570" name="Google Shape;570;p60"/>
          <p:cNvSpPr txBox="1">
            <a:spLocks noGrp="1"/>
          </p:cNvSpPr>
          <p:nvPr>
            <p:ph type="body" idx="1"/>
          </p:nvPr>
        </p:nvSpPr>
        <p:spPr>
          <a:xfrm>
            <a:off x="366725" y="1759093"/>
            <a:ext cx="3838500" cy="11385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571" name="Google Shape;571;p60"/>
          <p:cNvSpPr txBox="1">
            <a:spLocks noGrp="1"/>
          </p:cNvSpPr>
          <p:nvPr>
            <p:ph type="body" idx="2"/>
          </p:nvPr>
        </p:nvSpPr>
        <p:spPr>
          <a:xfrm>
            <a:off x="4938725" y="1759093"/>
            <a:ext cx="3838500" cy="11385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572" name="Google Shape;572;p60"/>
          <p:cNvSpPr txBox="1">
            <a:spLocks noGrp="1"/>
          </p:cNvSpPr>
          <p:nvPr>
            <p:ph type="body" idx="3"/>
          </p:nvPr>
        </p:nvSpPr>
        <p:spPr>
          <a:xfrm>
            <a:off x="366750" y="3648575"/>
            <a:ext cx="3838500" cy="11385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573" name="Google Shape;573;p60"/>
          <p:cNvSpPr txBox="1">
            <a:spLocks noGrp="1"/>
          </p:cNvSpPr>
          <p:nvPr>
            <p:ph type="body" idx="4"/>
          </p:nvPr>
        </p:nvSpPr>
        <p:spPr>
          <a:xfrm>
            <a:off x="4938750" y="3648575"/>
            <a:ext cx="3838500" cy="1138500"/>
          </a:xfrm>
          <a:prstGeom prst="rect">
            <a:avLst/>
          </a:prstGeom>
        </p:spPr>
        <p:txBody>
          <a:bodyPr spcFirstLastPara="1" wrap="square" lIns="0" tIns="0" rIns="91425" bIns="0" anchor="t" anchorCtr="0">
            <a:noAutofit/>
          </a:bodyPr>
          <a:lstStyle>
            <a:lvl1pPr marL="457200" lvl="0" indent="-317500">
              <a:spcBef>
                <a:spcPts val="0"/>
              </a:spcBef>
              <a:spcAft>
                <a:spcPts val="0"/>
              </a:spcAft>
              <a:buSzPts val="1400"/>
              <a:buChar char="●"/>
              <a:defRPr sz="1400"/>
            </a:lvl1pPr>
            <a:lvl2pPr marL="914400" lvl="1" indent="-298450">
              <a:spcBef>
                <a:spcPts val="1000"/>
              </a:spcBef>
              <a:spcAft>
                <a:spcPts val="0"/>
              </a:spcAft>
              <a:buSzPts val="1100"/>
              <a:buChar char="○"/>
              <a:defRPr/>
            </a:lvl2pPr>
            <a:lvl3pPr marL="1371600" lvl="2" indent="-298450">
              <a:spcBef>
                <a:spcPts val="1000"/>
              </a:spcBef>
              <a:spcAft>
                <a:spcPts val="0"/>
              </a:spcAft>
              <a:buSzPts val="1100"/>
              <a:buChar char="■"/>
              <a:defRPr/>
            </a:lvl3pPr>
            <a:lvl4pPr marL="1828800" lvl="3" indent="-298450">
              <a:spcBef>
                <a:spcPts val="1000"/>
              </a:spcBef>
              <a:spcAft>
                <a:spcPts val="0"/>
              </a:spcAft>
              <a:buSzPts val="1100"/>
              <a:buChar char="●"/>
              <a:defRPr/>
            </a:lvl4pPr>
            <a:lvl5pPr marL="2286000" lvl="4" indent="-298450">
              <a:spcBef>
                <a:spcPts val="1000"/>
              </a:spcBef>
              <a:spcAft>
                <a:spcPts val="0"/>
              </a:spcAft>
              <a:buSzPts val="1100"/>
              <a:buChar char="○"/>
              <a:defRPr/>
            </a:lvl5pPr>
            <a:lvl6pPr marL="2743200" lvl="5" indent="-298450">
              <a:spcBef>
                <a:spcPts val="1000"/>
              </a:spcBef>
              <a:spcAft>
                <a:spcPts val="0"/>
              </a:spcAft>
              <a:buSzPts val="1100"/>
              <a:buChar char="■"/>
              <a:defRPr/>
            </a:lvl6pPr>
            <a:lvl7pPr marL="3200400" lvl="6" indent="-298450">
              <a:spcBef>
                <a:spcPts val="1000"/>
              </a:spcBef>
              <a:spcAft>
                <a:spcPts val="0"/>
              </a:spcAft>
              <a:buSzPts val="1100"/>
              <a:buChar char="●"/>
              <a:defRPr/>
            </a:lvl7pPr>
            <a:lvl8pPr marL="3657600" lvl="7" indent="-298450">
              <a:spcBef>
                <a:spcPts val="1000"/>
              </a:spcBef>
              <a:spcAft>
                <a:spcPts val="0"/>
              </a:spcAft>
              <a:buSzPts val="1100"/>
              <a:buChar char="○"/>
              <a:defRPr/>
            </a:lvl8pPr>
            <a:lvl9pPr marL="4114800" lvl="8" indent="-298450">
              <a:spcBef>
                <a:spcPts val="1000"/>
              </a:spcBef>
              <a:spcAft>
                <a:spcPts val="1000"/>
              </a:spcAft>
              <a:buSzPts val="1100"/>
              <a:buChar char="■"/>
              <a:defRPr/>
            </a:lvl9pPr>
          </a:lstStyle>
          <a:p>
            <a:endParaRPr/>
          </a:p>
        </p:txBody>
      </p:sp>
      <p:sp>
        <p:nvSpPr>
          <p:cNvPr id="574" name="Google Shape;574;p60"/>
          <p:cNvSpPr txBox="1">
            <a:spLocks noGrp="1"/>
          </p:cNvSpPr>
          <p:nvPr>
            <p:ph type="title"/>
          </p:nvPr>
        </p:nvSpPr>
        <p:spPr>
          <a:xfrm>
            <a:off x="366750" y="450025"/>
            <a:ext cx="8184600" cy="758100"/>
          </a:xfrm>
          <a:prstGeom prst="rect">
            <a:avLst/>
          </a:prstGeom>
        </p:spPr>
        <p:txBody>
          <a:bodyPr spcFirstLastPara="1" wrap="square" lIns="0" tIns="0" rIns="91425" bIns="0"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75" name="Google Shape;575;p60"/>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6" name="Google Shape;576;p60"/>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7" name="Google Shape;577;p60"/>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78" name="Google Shape;578;p60"/>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579"/>
        <p:cNvGrpSpPr/>
        <p:nvPr/>
      </p:nvGrpSpPr>
      <p:grpSpPr>
        <a:xfrm>
          <a:off x="0" y="0"/>
          <a:ext cx="0" cy="0"/>
          <a:chOff x="0" y="0"/>
          <a:chExt cx="0" cy="0"/>
        </a:xfrm>
      </p:grpSpPr>
      <p:sp>
        <p:nvSpPr>
          <p:cNvPr id="580" name="Google Shape;580;p61"/>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581" name="Google Shape;581;p61"/>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582"/>
        <p:cNvGrpSpPr/>
        <p:nvPr/>
      </p:nvGrpSpPr>
      <p:grpSpPr>
        <a:xfrm>
          <a:off x="0" y="0"/>
          <a:ext cx="0" cy="0"/>
          <a:chOff x="0" y="0"/>
          <a:chExt cx="0" cy="0"/>
        </a:xfrm>
      </p:grpSpPr>
      <p:sp>
        <p:nvSpPr>
          <p:cNvPr id="583" name="Google Shape;583;p62"/>
          <p:cNvSpPr txBox="1">
            <a:spLocks noGrp="1"/>
          </p:cNvSpPr>
          <p:nvPr>
            <p:ph type="body" idx="1"/>
          </p:nvPr>
        </p:nvSpPr>
        <p:spPr>
          <a:xfrm>
            <a:off x="311700" y="4080225"/>
            <a:ext cx="4027500" cy="9261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84" name="Google Shape;584;p62"/>
          <p:cNvSpPr>
            <a:spLocks noGrp="1"/>
          </p:cNvSpPr>
          <p:nvPr>
            <p:ph type="pic" idx="2"/>
          </p:nvPr>
        </p:nvSpPr>
        <p:spPr>
          <a:xfrm>
            <a:off x="4804825" y="1133300"/>
            <a:ext cx="4027500" cy="2392800"/>
          </a:xfrm>
          <a:prstGeom prst="rect">
            <a:avLst/>
          </a:prstGeom>
          <a:noFill/>
          <a:ln>
            <a:noFill/>
          </a:ln>
        </p:spPr>
      </p:sp>
      <p:sp>
        <p:nvSpPr>
          <p:cNvPr id="585" name="Google Shape;585;p62"/>
          <p:cNvSpPr>
            <a:spLocks noGrp="1"/>
          </p:cNvSpPr>
          <p:nvPr>
            <p:ph type="pic" idx="3"/>
          </p:nvPr>
        </p:nvSpPr>
        <p:spPr>
          <a:xfrm>
            <a:off x="311725" y="1133300"/>
            <a:ext cx="4027500" cy="2392800"/>
          </a:xfrm>
          <a:prstGeom prst="rect">
            <a:avLst/>
          </a:prstGeom>
          <a:noFill/>
          <a:ln>
            <a:noFill/>
          </a:ln>
        </p:spPr>
      </p:sp>
      <p:sp>
        <p:nvSpPr>
          <p:cNvPr id="586" name="Google Shape;586;p62"/>
          <p:cNvSpPr txBox="1">
            <a:spLocks noGrp="1"/>
          </p:cNvSpPr>
          <p:nvPr>
            <p:ph type="body" idx="4"/>
          </p:nvPr>
        </p:nvSpPr>
        <p:spPr>
          <a:xfrm>
            <a:off x="4804825" y="4080225"/>
            <a:ext cx="4027500" cy="9261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87" name="Google Shape;587;p62"/>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588" name="Google Shape;588;p62"/>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89" name="Google Shape;589;p62"/>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590"/>
        <p:cNvGrpSpPr/>
        <p:nvPr/>
      </p:nvGrpSpPr>
      <p:grpSpPr>
        <a:xfrm>
          <a:off x="0" y="0"/>
          <a:ext cx="0" cy="0"/>
          <a:chOff x="0" y="0"/>
          <a:chExt cx="0" cy="0"/>
        </a:xfrm>
      </p:grpSpPr>
      <p:sp>
        <p:nvSpPr>
          <p:cNvPr id="591" name="Google Shape;591;p63"/>
          <p:cNvSpPr txBox="1">
            <a:spLocks noGrp="1"/>
          </p:cNvSpPr>
          <p:nvPr>
            <p:ph type="body" idx="1"/>
          </p:nvPr>
        </p:nvSpPr>
        <p:spPr>
          <a:xfrm>
            <a:off x="311700" y="3911700"/>
            <a:ext cx="2627100" cy="10185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92" name="Google Shape;592;p63"/>
          <p:cNvSpPr>
            <a:spLocks noGrp="1"/>
          </p:cNvSpPr>
          <p:nvPr>
            <p:ph type="pic" idx="2"/>
          </p:nvPr>
        </p:nvSpPr>
        <p:spPr>
          <a:xfrm>
            <a:off x="6205225" y="1128325"/>
            <a:ext cx="2627100" cy="2273100"/>
          </a:xfrm>
          <a:prstGeom prst="rect">
            <a:avLst/>
          </a:prstGeom>
          <a:noFill/>
          <a:ln>
            <a:noFill/>
          </a:ln>
        </p:spPr>
      </p:sp>
      <p:sp>
        <p:nvSpPr>
          <p:cNvPr id="593" name="Google Shape;593;p63"/>
          <p:cNvSpPr>
            <a:spLocks noGrp="1"/>
          </p:cNvSpPr>
          <p:nvPr>
            <p:ph type="pic" idx="3"/>
          </p:nvPr>
        </p:nvSpPr>
        <p:spPr>
          <a:xfrm>
            <a:off x="311725" y="1128325"/>
            <a:ext cx="2627100" cy="2273100"/>
          </a:xfrm>
          <a:prstGeom prst="rect">
            <a:avLst/>
          </a:prstGeom>
          <a:noFill/>
          <a:ln>
            <a:noFill/>
          </a:ln>
        </p:spPr>
      </p:sp>
      <p:sp>
        <p:nvSpPr>
          <p:cNvPr id="594" name="Google Shape;594;p63"/>
          <p:cNvSpPr txBox="1">
            <a:spLocks noGrp="1"/>
          </p:cNvSpPr>
          <p:nvPr>
            <p:ph type="body" idx="4"/>
          </p:nvPr>
        </p:nvSpPr>
        <p:spPr>
          <a:xfrm>
            <a:off x="6205225" y="3911700"/>
            <a:ext cx="2627100" cy="10185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95" name="Google Shape;595;p63"/>
          <p:cNvSpPr>
            <a:spLocks noGrp="1"/>
          </p:cNvSpPr>
          <p:nvPr>
            <p:ph type="pic" idx="5"/>
          </p:nvPr>
        </p:nvSpPr>
        <p:spPr>
          <a:xfrm>
            <a:off x="3255250" y="1128325"/>
            <a:ext cx="2627100" cy="2273100"/>
          </a:xfrm>
          <a:prstGeom prst="rect">
            <a:avLst/>
          </a:prstGeom>
          <a:noFill/>
          <a:ln>
            <a:noFill/>
          </a:ln>
        </p:spPr>
      </p:sp>
      <p:sp>
        <p:nvSpPr>
          <p:cNvPr id="596" name="Google Shape;596;p63"/>
          <p:cNvSpPr txBox="1">
            <a:spLocks noGrp="1"/>
          </p:cNvSpPr>
          <p:nvPr>
            <p:ph type="body" idx="6"/>
          </p:nvPr>
        </p:nvSpPr>
        <p:spPr>
          <a:xfrm>
            <a:off x="3255250" y="3911700"/>
            <a:ext cx="2627100" cy="1018500"/>
          </a:xfrm>
          <a:prstGeom prst="rect">
            <a:avLst/>
          </a:prstGeom>
        </p:spPr>
        <p:txBody>
          <a:bodyPr spcFirstLastPara="1" wrap="square" lIns="0" tIns="0" rIns="91425"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97" name="Google Shape;597;p63"/>
          <p:cNvSpPr txBox="1">
            <a:spLocks noGrp="1"/>
          </p:cNvSpPr>
          <p:nvPr>
            <p:ph type="title"/>
          </p:nvPr>
        </p:nvSpPr>
        <p:spPr>
          <a:xfrm>
            <a:off x="311700" y="445025"/>
            <a:ext cx="8520600" cy="572700"/>
          </a:xfrm>
          <a:prstGeom prst="rect">
            <a:avLst/>
          </a:prstGeom>
        </p:spPr>
        <p:txBody>
          <a:bodyPr spcFirstLastPara="1" wrap="square" lIns="0" tIns="0" rIns="91425" bIns="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598" name="Google Shape;598;p63"/>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599" name="Google Shape;599;p63"/>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00" name="Google Shape;600;p63"/>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601"/>
        <p:cNvGrpSpPr/>
        <p:nvPr/>
      </p:nvGrpSpPr>
      <p:grpSpPr>
        <a:xfrm>
          <a:off x="0" y="0"/>
          <a:ext cx="0" cy="0"/>
          <a:chOff x="0" y="0"/>
          <a:chExt cx="0" cy="0"/>
        </a:xfrm>
      </p:grpSpPr>
      <p:sp>
        <p:nvSpPr>
          <p:cNvPr id="602" name="Google Shape;602;p64"/>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603"/>
        <p:cNvGrpSpPr/>
        <p:nvPr/>
      </p:nvGrpSpPr>
      <p:grpSpPr>
        <a:xfrm>
          <a:off x="0" y="0"/>
          <a:ext cx="0" cy="0"/>
          <a:chOff x="0" y="0"/>
          <a:chExt cx="0" cy="0"/>
        </a:xfrm>
      </p:grpSpPr>
      <p:sp>
        <p:nvSpPr>
          <p:cNvPr id="604" name="Google Shape;604;p65"/>
          <p:cNvSpPr>
            <a:spLocks noGrp="1"/>
          </p:cNvSpPr>
          <p:nvPr>
            <p:ph type="pic" idx="2"/>
          </p:nvPr>
        </p:nvSpPr>
        <p:spPr>
          <a:xfrm>
            <a:off x="3389600" y="118913"/>
            <a:ext cx="1643700" cy="1535100"/>
          </a:xfrm>
          <a:prstGeom prst="rect">
            <a:avLst/>
          </a:prstGeom>
          <a:noFill/>
          <a:ln>
            <a:noFill/>
          </a:ln>
        </p:spPr>
      </p:sp>
      <p:sp>
        <p:nvSpPr>
          <p:cNvPr id="605" name="Google Shape;605;p65"/>
          <p:cNvSpPr>
            <a:spLocks noGrp="1"/>
          </p:cNvSpPr>
          <p:nvPr>
            <p:ph type="pic" idx="3"/>
          </p:nvPr>
        </p:nvSpPr>
        <p:spPr>
          <a:xfrm>
            <a:off x="5195935" y="118913"/>
            <a:ext cx="1643700" cy="1535100"/>
          </a:xfrm>
          <a:prstGeom prst="rect">
            <a:avLst/>
          </a:prstGeom>
          <a:noFill/>
          <a:ln>
            <a:noFill/>
          </a:ln>
        </p:spPr>
      </p:sp>
      <p:sp>
        <p:nvSpPr>
          <p:cNvPr id="606" name="Google Shape;606;p65"/>
          <p:cNvSpPr>
            <a:spLocks noGrp="1"/>
          </p:cNvSpPr>
          <p:nvPr>
            <p:ph type="pic" idx="4"/>
          </p:nvPr>
        </p:nvSpPr>
        <p:spPr>
          <a:xfrm>
            <a:off x="7002270" y="118913"/>
            <a:ext cx="1643700" cy="1535100"/>
          </a:xfrm>
          <a:prstGeom prst="rect">
            <a:avLst/>
          </a:prstGeom>
          <a:noFill/>
          <a:ln>
            <a:noFill/>
          </a:ln>
        </p:spPr>
      </p:sp>
      <p:sp>
        <p:nvSpPr>
          <p:cNvPr id="607" name="Google Shape;607;p65"/>
          <p:cNvSpPr>
            <a:spLocks noGrp="1"/>
          </p:cNvSpPr>
          <p:nvPr>
            <p:ph type="pic" idx="5"/>
          </p:nvPr>
        </p:nvSpPr>
        <p:spPr>
          <a:xfrm>
            <a:off x="3389588" y="1804212"/>
            <a:ext cx="1643700" cy="1535100"/>
          </a:xfrm>
          <a:prstGeom prst="rect">
            <a:avLst/>
          </a:prstGeom>
          <a:noFill/>
          <a:ln>
            <a:noFill/>
          </a:ln>
        </p:spPr>
      </p:sp>
      <p:sp>
        <p:nvSpPr>
          <p:cNvPr id="608" name="Google Shape;608;p65"/>
          <p:cNvSpPr>
            <a:spLocks noGrp="1"/>
          </p:cNvSpPr>
          <p:nvPr>
            <p:ph type="pic" idx="6"/>
          </p:nvPr>
        </p:nvSpPr>
        <p:spPr>
          <a:xfrm>
            <a:off x="5195922" y="1804212"/>
            <a:ext cx="1643700" cy="1535100"/>
          </a:xfrm>
          <a:prstGeom prst="rect">
            <a:avLst/>
          </a:prstGeom>
          <a:noFill/>
          <a:ln>
            <a:noFill/>
          </a:ln>
        </p:spPr>
      </p:sp>
      <p:sp>
        <p:nvSpPr>
          <p:cNvPr id="609" name="Google Shape;609;p65"/>
          <p:cNvSpPr>
            <a:spLocks noGrp="1"/>
          </p:cNvSpPr>
          <p:nvPr>
            <p:ph type="pic" idx="7"/>
          </p:nvPr>
        </p:nvSpPr>
        <p:spPr>
          <a:xfrm>
            <a:off x="7002257" y="1804212"/>
            <a:ext cx="1643700" cy="1535100"/>
          </a:xfrm>
          <a:prstGeom prst="rect">
            <a:avLst/>
          </a:prstGeom>
          <a:noFill/>
          <a:ln>
            <a:noFill/>
          </a:ln>
        </p:spPr>
      </p:sp>
      <p:sp>
        <p:nvSpPr>
          <p:cNvPr id="610" name="Google Shape;610;p65"/>
          <p:cNvSpPr txBox="1">
            <a:spLocks noGrp="1"/>
          </p:cNvSpPr>
          <p:nvPr>
            <p:ph type="title"/>
          </p:nvPr>
        </p:nvSpPr>
        <p:spPr>
          <a:xfrm>
            <a:off x="351550" y="445025"/>
            <a:ext cx="2596800" cy="1706400"/>
          </a:xfrm>
          <a:prstGeom prst="rect">
            <a:avLst/>
          </a:prstGeom>
        </p:spPr>
        <p:txBody>
          <a:bodyPr spcFirstLastPara="1" wrap="square" lIns="0" tIns="0" rIns="91425" bIns="0" anchor="t" anchorCtr="0">
            <a:sp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611" name="Google Shape;611;p65"/>
          <p:cNvSpPr>
            <a:spLocks noGrp="1"/>
          </p:cNvSpPr>
          <p:nvPr>
            <p:ph type="pic" idx="8"/>
          </p:nvPr>
        </p:nvSpPr>
        <p:spPr>
          <a:xfrm>
            <a:off x="3389588" y="3489487"/>
            <a:ext cx="1643700" cy="1535100"/>
          </a:xfrm>
          <a:prstGeom prst="rect">
            <a:avLst/>
          </a:prstGeom>
          <a:noFill/>
          <a:ln>
            <a:noFill/>
          </a:ln>
        </p:spPr>
      </p:sp>
      <p:sp>
        <p:nvSpPr>
          <p:cNvPr id="612" name="Google Shape;612;p65"/>
          <p:cNvSpPr>
            <a:spLocks noGrp="1"/>
          </p:cNvSpPr>
          <p:nvPr>
            <p:ph type="pic" idx="9"/>
          </p:nvPr>
        </p:nvSpPr>
        <p:spPr>
          <a:xfrm>
            <a:off x="5195922" y="3489487"/>
            <a:ext cx="1643700" cy="1535100"/>
          </a:xfrm>
          <a:prstGeom prst="rect">
            <a:avLst/>
          </a:prstGeom>
          <a:noFill/>
          <a:ln>
            <a:noFill/>
          </a:ln>
        </p:spPr>
      </p:sp>
      <p:sp>
        <p:nvSpPr>
          <p:cNvPr id="613" name="Google Shape;613;p65"/>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284700" y="1782325"/>
            <a:ext cx="6153900" cy="2901300"/>
          </a:xfrm>
          <a:prstGeom prst="rect">
            <a:avLst/>
          </a:prstGeom>
          <a:noFill/>
          <a:ln>
            <a:noFill/>
          </a:ln>
        </p:spPr>
        <p:txBody>
          <a:bodyPr spcFirstLastPara="1" wrap="square" lIns="0" tIns="0" rIns="91425" bIns="0" anchor="t" anchorCtr="0">
            <a:noAutofit/>
          </a:bodyPr>
          <a:lstStyle>
            <a:lvl1pPr marL="457200" lvl="0" indent="-298450">
              <a:lnSpc>
                <a:spcPct val="150000"/>
              </a:lnSpc>
              <a:spcBef>
                <a:spcPts val="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1pPr>
            <a:lvl2pPr marL="914400" lvl="1" indent="-29845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2pPr>
            <a:lvl3pPr marL="1371600" lvl="2" indent="-29845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3pPr>
            <a:lvl4pPr marL="1828800" lvl="3" indent="-29845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4pPr>
            <a:lvl5pPr marL="2286000" lvl="4" indent="-29845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5pPr>
            <a:lvl6pPr marL="2743200" lvl="5" indent="-29845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6pPr>
            <a:lvl7pPr marL="3200400" lvl="6" indent="-29845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7pPr>
            <a:lvl8pPr marL="3657600" lvl="7" indent="-298450">
              <a:lnSpc>
                <a:spcPct val="150000"/>
              </a:lnSpc>
              <a:spcBef>
                <a:spcPts val="1000"/>
              </a:spcBef>
              <a:spcAft>
                <a:spcPts val="0"/>
              </a:spcAft>
              <a:buClr>
                <a:schemeClr val="lt1"/>
              </a:buClr>
              <a:buSzPts val="1100"/>
              <a:buFont typeface="Urbanist"/>
              <a:buChar char="○"/>
              <a:defRPr sz="1100">
                <a:solidFill>
                  <a:schemeClr val="lt1"/>
                </a:solidFill>
                <a:latin typeface="Urbanist"/>
                <a:ea typeface="Urbanist"/>
                <a:cs typeface="Urbanist"/>
                <a:sym typeface="Urbanist"/>
              </a:defRPr>
            </a:lvl8pPr>
            <a:lvl9pPr marL="4114800" lvl="8" indent="-298450">
              <a:lnSpc>
                <a:spcPct val="150000"/>
              </a:lnSpc>
              <a:spcBef>
                <a:spcPts val="1000"/>
              </a:spcBef>
              <a:spcAft>
                <a:spcPts val="1000"/>
              </a:spcAft>
              <a:buClr>
                <a:schemeClr val="lt1"/>
              </a:buClr>
              <a:buSzPts val="1100"/>
              <a:buFont typeface="Urbanist"/>
              <a:buChar char="■"/>
              <a:defRPr sz="1100">
                <a:solidFill>
                  <a:schemeClr val="lt1"/>
                </a:solidFill>
                <a:latin typeface="Urbanist"/>
                <a:ea typeface="Urbanist"/>
                <a:cs typeface="Urbanist"/>
                <a:sym typeface="Urbanist"/>
              </a:defRPr>
            </a:lvl9pPr>
          </a:lstStyle>
          <a:p>
            <a:endParaRPr/>
          </a:p>
        </p:txBody>
      </p:sp>
      <p:sp>
        <p:nvSpPr>
          <p:cNvPr id="52" name="Google Shape;52;p13"/>
          <p:cNvSpPr txBox="1">
            <a:spLocks noGrp="1"/>
          </p:cNvSpPr>
          <p:nvPr>
            <p:ph type="title"/>
          </p:nvPr>
        </p:nvSpPr>
        <p:spPr>
          <a:xfrm>
            <a:off x="283475" y="459250"/>
            <a:ext cx="8575800" cy="655500"/>
          </a:xfrm>
          <a:prstGeom prst="rect">
            <a:avLst/>
          </a:prstGeom>
          <a:noFill/>
          <a:ln>
            <a:noFill/>
          </a:ln>
        </p:spPr>
        <p:txBody>
          <a:bodyPr spcFirstLastPara="1" wrap="square" lIns="0" tIns="0" rIns="91425" bIns="0" anchor="t" anchorCtr="0">
            <a:noAutofit/>
          </a:bodyPr>
          <a:lstStyle>
            <a:lvl1pPr lvl="0">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1pPr>
            <a:lvl2pPr lvl="1">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2pPr>
            <a:lvl3pPr lvl="2">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3pPr>
            <a:lvl4pPr lvl="3">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4pPr>
            <a:lvl5pPr lvl="4">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5pPr>
            <a:lvl6pPr lvl="5">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6pPr>
            <a:lvl7pPr lvl="6">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7pPr>
            <a:lvl8pPr lvl="7">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8pPr>
            <a:lvl9pPr lvl="8">
              <a:spcBef>
                <a:spcPts val="0"/>
              </a:spcBef>
              <a:spcAft>
                <a:spcPts val="0"/>
              </a:spcAft>
              <a:buClr>
                <a:schemeClr val="lt1"/>
              </a:buClr>
              <a:buSzPts val="4000"/>
              <a:buFont typeface="Poppins SemiBold"/>
              <a:buNone/>
              <a:defRPr sz="4000">
                <a:solidFill>
                  <a:schemeClr val="lt1"/>
                </a:solidFill>
                <a:latin typeface="Poppins SemiBold"/>
                <a:ea typeface="Poppins SemiBold"/>
                <a:cs typeface="Poppins SemiBold"/>
                <a:sym typeface="Poppins SemiBold"/>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99">
          <p15:clr>
            <a:schemeClr val="accent1"/>
          </p15:clr>
        </p15:guide>
        <p15:guide id="2" orient="horz" pos="899">
          <p15:clr>
            <a:schemeClr val="accent1"/>
          </p15:clr>
        </p15:guide>
        <p15:guide id="3" orient="horz" pos="960">
          <p15:clr>
            <a:schemeClr val="accent1"/>
          </p15:clr>
        </p15:guide>
        <p15:guide id="4" orient="horz" pos="1560">
          <p15:clr>
            <a:schemeClr val="accent1"/>
          </p15:clr>
        </p15:guide>
        <p15:guide id="5" orient="horz" pos="1620">
          <p15:clr>
            <a:schemeClr val="accent1"/>
          </p15:clr>
        </p15:guide>
        <p15:guide id="6" orient="horz" pos="2280">
          <p15:clr>
            <a:schemeClr val="accent1"/>
          </p15:clr>
        </p15:guide>
        <p15:guide id="7" orient="horz" pos="2341">
          <p15:clr>
            <a:schemeClr val="accent1"/>
          </p15:clr>
        </p15:guide>
        <p15:guide id="8" pos="299">
          <p15:clr>
            <a:schemeClr val="accent1"/>
          </p15:clr>
        </p15:guide>
        <p15:guide id="9" pos="1559">
          <p15:clr>
            <a:schemeClr val="accent1"/>
          </p15:clr>
        </p15:guide>
        <p15:guide id="10" pos="1618">
          <p15:clr>
            <a:schemeClr val="accent1"/>
          </p15:clr>
        </p15:guide>
        <p15:guide id="11" pos="1981">
          <p15:clr>
            <a:schemeClr val="accent2"/>
          </p15:clr>
        </p15:guide>
        <p15:guide id="12" pos="2039">
          <p15:clr>
            <a:schemeClr val="accent2"/>
          </p15:clr>
        </p15:guide>
        <p15:guide id="13" pos="2880">
          <p15:clr>
            <a:schemeClr val="accent1"/>
          </p15:clr>
        </p15:guide>
        <p15:guide id="14" pos="2939">
          <p15:clr>
            <a:schemeClr val="accent1"/>
          </p15:clr>
        </p15:guide>
        <p15:guide id="15" pos="3719">
          <p15:clr>
            <a:schemeClr val="accent2"/>
          </p15:clr>
        </p15:guide>
        <p15:guide id="16" pos="3779">
          <p15:clr>
            <a:schemeClr val="accent2"/>
          </p15:clr>
        </p15:guide>
        <p15:guide id="17" pos="4140">
          <p15:clr>
            <a:schemeClr val="accent1"/>
          </p15:clr>
        </p15:guide>
        <p15:guide id="18" pos="4199">
          <p15:clr>
            <a:schemeClr val="accent1"/>
          </p15:clr>
        </p15:guide>
        <p15:guide id="19" pos="5459">
          <p15:clr>
            <a:schemeClr val="accent1"/>
          </p15:clr>
        </p15:guide>
        <p15:guide id="20" orient="horz" pos="2941">
          <p15:clr>
            <a:schemeClr val="accent1"/>
          </p15:clr>
        </p15:guide>
        <p15:guide id="21" pos="179">
          <p15:clr>
            <a:srgbClr val="EA4335"/>
          </p15:clr>
        </p15:guide>
        <p15:guide id="22" orient="horz" pos="180">
          <p15:clr>
            <a:srgbClr val="EA4335"/>
          </p15:clr>
        </p15:guide>
        <p15:guide id="23" pos="5581">
          <p15:clr>
            <a:srgbClr val="EA4335"/>
          </p15:clr>
        </p15:guide>
        <p15:guide id="24" orient="horz" pos="306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6"/>
          <p:cNvSpPr txBox="1">
            <a:spLocks noGrp="1"/>
          </p:cNvSpPr>
          <p:nvPr>
            <p:ph type="title"/>
          </p:nvPr>
        </p:nvSpPr>
        <p:spPr>
          <a:xfrm>
            <a:off x="3236625" y="837723"/>
            <a:ext cx="5622600" cy="22752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sz="4400"/>
              <a:t>Apache Kafka:</a:t>
            </a:r>
            <a:endParaRPr sz="4400"/>
          </a:p>
          <a:p>
            <a:pPr marL="0" lvl="0" indent="0" algn="l" rtl="0">
              <a:spcBef>
                <a:spcPts val="0"/>
              </a:spcBef>
              <a:spcAft>
                <a:spcPts val="0"/>
              </a:spcAft>
              <a:buNone/>
            </a:pPr>
            <a:r>
              <a:rPr lang="en" sz="2200">
                <a:latin typeface="Poppins Light"/>
                <a:ea typeface="Poppins Light"/>
                <a:cs typeface="Poppins Light"/>
                <a:sym typeface="Poppins Light"/>
              </a:rPr>
              <a:t>Powering Real-Time Data Pipelines and Event-Driven Architectures</a:t>
            </a:r>
            <a:endParaRPr sz="2200">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4"/>
          <p:cNvSpPr txBox="1">
            <a:spLocks noGrp="1"/>
          </p:cNvSpPr>
          <p:nvPr>
            <p:ph type="title"/>
          </p:nvPr>
        </p:nvSpPr>
        <p:spPr>
          <a:xfrm>
            <a:off x="334225" y="260924"/>
            <a:ext cx="5622600" cy="6555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Sample Output</a:t>
            </a:r>
            <a:endParaRPr/>
          </a:p>
        </p:txBody>
      </p:sp>
      <p:pic>
        <p:nvPicPr>
          <p:cNvPr id="680" name="Google Shape;680;p74"/>
          <p:cNvPicPr preferRelativeResize="0"/>
          <p:nvPr/>
        </p:nvPicPr>
        <p:blipFill rotWithShape="1">
          <a:blip r:embed="rId3">
            <a:alphaModFix/>
          </a:blip>
          <a:srcRect r="39929"/>
          <a:stretch/>
        </p:blipFill>
        <p:spPr>
          <a:xfrm>
            <a:off x="152400" y="1068825"/>
            <a:ext cx="5310000" cy="3060600"/>
          </a:xfrm>
          <a:prstGeom prst="roundRect">
            <a:avLst>
              <a:gd name="adj" fmla="val 4865"/>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75"/>
          <p:cNvSpPr txBox="1">
            <a:spLocks noGrp="1"/>
          </p:cNvSpPr>
          <p:nvPr>
            <p:ph type="title"/>
          </p:nvPr>
        </p:nvSpPr>
        <p:spPr>
          <a:xfrm>
            <a:off x="334225" y="260924"/>
            <a:ext cx="5622600" cy="6555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Sample Output</a:t>
            </a:r>
            <a:endParaRPr/>
          </a:p>
        </p:txBody>
      </p:sp>
      <p:pic>
        <p:nvPicPr>
          <p:cNvPr id="686" name="Google Shape;686;p75"/>
          <p:cNvPicPr preferRelativeResize="0"/>
          <p:nvPr/>
        </p:nvPicPr>
        <p:blipFill rotWithShape="1">
          <a:blip r:embed="rId3">
            <a:alphaModFix/>
          </a:blip>
          <a:srcRect r="39929"/>
          <a:stretch/>
        </p:blipFill>
        <p:spPr>
          <a:xfrm>
            <a:off x="152400" y="1068825"/>
            <a:ext cx="5310000" cy="3060600"/>
          </a:xfrm>
          <a:prstGeom prst="roundRect">
            <a:avLst>
              <a:gd name="adj" fmla="val 4865"/>
            </a:avLst>
          </a:prstGeom>
          <a:noFill/>
          <a:ln>
            <a:noFill/>
          </a:ln>
        </p:spPr>
      </p:pic>
      <p:pic>
        <p:nvPicPr>
          <p:cNvPr id="687" name="Google Shape;687;p75"/>
          <p:cNvPicPr preferRelativeResize="0"/>
          <p:nvPr/>
        </p:nvPicPr>
        <p:blipFill>
          <a:blip r:embed="rId4">
            <a:alphaModFix/>
          </a:blip>
          <a:stretch>
            <a:fillRect/>
          </a:stretch>
        </p:blipFill>
        <p:spPr>
          <a:xfrm>
            <a:off x="1076575" y="1523850"/>
            <a:ext cx="5495100" cy="2720700"/>
          </a:xfrm>
          <a:prstGeom prst="roundRect">
            <a:avLst>
              <a:gd name="adj" fmla="val 4362"/>
            </a:avLst>
          </a:prstGeom>
          <a:noFill/>
          <a:ln>
            <a:noFill/>
          </a:ln>
          <a:effectLst>
            <a:outerShdw blurRad="657225" algn="bl" rotWithShape="0">
              <a:srgbClr val="000000"/>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6"/>
          <p:cNvSpPr txBox="1">
            <a:spLocks noGrp="1"/>
          </p:cNvSpPr>
          <p:nvPr>
            <p:ph type="title"/>
          </p:nvPr>
        </p:nvSpPr>
        <p:spPr>
          <a:xfrm>
            <a:off x="334225" y="260924"/>
            <a:ext cx="5622600" cy="6555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Sample Output</a:t>
            </a:r>
            <a:endParaRPr/>
          </a:p>
        </p:txBody>
      </p:sp>
      <p:pic>
        <p:nvPicPr>
          <p:cNvPr id="693" name="Google Shape;693;p76"/>
          <p:cNvPicPr preferRelativeResize="0"/>
          <p:nvPr/>
        </p:nvPicPr>
        <p:blipFill rotWithShape="1">
          <a:blip r:embed="rId3">
            <a:alphaModFix/>
          </a:blip>
          <a:srcRect r="39929"/>
          <a:stretch/>
        </p:blipFill>
        <p:spPr>
          <a:xfrm>
            <a:off x="152400" y="1068825"/>
            <a:ext cx="5310000" cy="3060600"/>
          </a:xfrm>
          <a:prstGeom prst="roundRect">
            <a:avLst>
              <a:gd name="adj" fmla="val 4865"/>
            </a:avLst>
          </a:prstGeom>
          <a:noFill/>
          <a:ln>
            <a:noFill/>
          </a:ln>
        </p:spPr>
      </p:pic>
      <p:pic>
        <p:nvPicPr>
          <p:cNvPr id="694" name="Google Shape;694;p76"/>
          <p:cNvPicPr preferRelativeResize="0"/>
          <p:nvPr/>
        </p:nvPicPr>
        <p:blipFill>
          <a:blip r:embed="rId4">
            <a:alphaModFix/>
          </a:blip>
          <a:stretch>
            <a:fillRect/>
          </a:stretch>
        </p:blipFill>
        <p:spPr>
          <a:xfrm>
            <a:off x="1076575" y="1523850"/>
            <a:ext cx="5495100" cy="2720700"/>
          </a:xfrm>
          <a:prstGeom prst="roundRect">
            <a:avLst>
              <a:gd name="adj" fmla="val 4362"/>
            </a:avLst>
          </a:prstGeom>
          <a:noFill/>
          <a:ln>
            <a:noFill/>
          </a:ln>
          <a:effectLst>
            <a:outerShdw blurRad="657225" algn="bl" rotWithShape="0">
              <a:srgbClr val="000000"/>
            </a:outerShdw>
          </a:effectLst>
        </p:spPr>
      </p:pic>
      <p:pic>
        <p:nvPicPr>
          <p:cNvPr id="695" name="Google Shape;695;p76"/>
          <p:cNvPicPr preferRelativeResize="0"/>
          <p:nvPr/>
        </p:nvPicPr>
        <p:blipFill>
          <a:blip r:embed="rId5">
            <a:alphaModFix/>
          </a:blip>
          <a:stretch>
            <a:fillRect/>
          </a:stretch>
        </p:blipFill>
        <p:spPr>
          <a:xfrm>
            <a:off x="2076825" y="1948050"/>
            <a:ext cx="5072700" cy="2720700"/>
          </a:xfrm>
          <a:prstGeom prst="roundRect">
            <a:avLst>
              <a:gd name="adj" fmla="val 8689"/>
            </a:avLst>
          </a:prstGeom>
          <a:noFill/>
          <a:ln>
            <a:noFill/>
          </a:ln>
          <a:effectLst>
            <a:outerShdw blurRad="657225" algn="bl" rotWithShape="0">
              <a:srgbClr val="000000"/>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7"/>
          <p:cNvSpPr txBox="1">
            <a:spLocks noGrp="1"/>
          </p:cNvSpPr>
          <p:nvPr>
            <p:ph type="title"/>
          </p:nvPr>
        </p:nvSpPr>
        <p:spPr>
          <a:xfrm>
            <a:off x="334225" y="260924"/>
            <a:ext cx="5622600" cy="6555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Demo Architecture</a:t>
            </a:r>
            <a:endParaRPr/>
          </a:p>
        </p:txBody>
      </p:sp>
      <p:pic>
        <p:nvPicPr>
          <p:cNvPr id="701" name="Google Shape;701;p77"/>
          <p:cNvPicPr preferRelativeResize="0"/>
          <p:nvPr/>
        </p:nvPicPr>
        <p:blipFill>
          <a:blip r:embed="rId3">
            <a:alphaModFix/>
          </a:blip>
          <a:stretch>
            <a:fillRect/>
          </a:stretch>
        </p:blipFill>
        <p:spPr>
          <a:xfrm>
            <a:off x="152400" y="1068824"/>
            <a:ext cx="8839200" cy="36961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78"/>
          <p:cNvSpPr txBox="1">
            <a:spLocks noGrp="1"/>
          </p:cNvSpPr>
          <p:nvPr>
            <p:ph type="title"/>
          </p:nvPr>
        </p:nvSpPr>
        <p:spPr>
          <a:xfrm>
            <a:off x="334225" y="260924"/>
            <a:ext cx="5622600" cy="6555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Sample Output</a:t>
            </a:r>
            <a:endParaRPr/>
          </a:p>
        </p:txBody>
      </p:sp>
      <p:pic>
        <p:nvPicPr>
          <p:cNvPr id="707" name="Google Shape;707;p78"/>
          <p:cNvPicPr preferRelativeResize="0"/>
          <p:nvPr/>
        </p:nvPicPr>
        <p:blipFill>
          <a:blip r:embed="rId3">
            <a:alphaModFix/>
          </a:blip>
          <a:stretch>
            <a:fillRect/>
          </a:stretch>
        </p:blipFill>
        <p:spPr>
          <a:xfrm>
            <a:off x="334225" y="980750"/>
            <a:ext cx="6466200" cy="3363900"/>
          </a:xfrm>
          <a:prstGeom prst="roundRect">
            <a:avLst>
              <a:gd name="adj" fmla="val 4638"/>
            </a:avLst>
          </a:prstGeom>
          <a:noFill/>
          <a:ln>
            <a:noFill/>
          </a:ln>
          <a:effectLst>
            <a:outerShdw blurRad="700088" algn="bl" rotWithShape="0">
              <a:srgbClr val="000000"/>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9"/>
          <p:cNvSpPr txBox="1">
            <a:spLocks noGrp="1"/>
          </p:cNvSpPr>
          <p:nvPr>
            <p:ph type="title"/>
          </p:nvPr>
        </p:nvSpPr>
        <p:spPr>
          <a:xfrm>
            <a:off x="334225" y="260924"/>
            <a:ext cx="5622600" cy="6555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Sample Output</a:t>
            </a:r>
            <a:endParaRPr/>
          </a:p>
        </p:txBody>
      </p:sp>
      <p:pic>
        <p:nvPicPr>
          <p:cNvPr id="713" name="Google Shape;713;p79"/>
          <p:cNvPicPr preferRelativeResize="0"/>
          <p:nvPr/>
        </p:nvPicPr>
        <p:blipFill>
          <a:blip r:embed="rId3">
            <a:alphaModFix/>
          </a:blip>
          <a:stretch>
            <a:fillRect/>
          </a:stretch>
        </p:blipFill>
        <p:spPr>
          <a:xfrm>
            <a:off x="334225" y="980745"/>
            <a:ext cx="5886300" cy="3062100"/>
          </a:xfrm>
          <a:prstGeom prst="roundRect">
            <a:avLst>
              <a:gd name="adj" fmla="val 4638"/>
            </a:avLst>
          </a:prstGeom>
          <a:noFill/>
          <a:ln>
            <a:noFill/>
          </a:ln>
          <a:effectLst>
            <a:outerShdw blurRad="700088" algn="bl" rotWithShape="0">
              <a:srgbClr val="000000"/>
            </a:outerShdw>
          </a:effectLst>
        </p:spPr>
      </p:pic>
      <p:pic>
        <p:nvPicPr>
          <p:cNvPr id="714" name="Google Shape;714;p79"/>
          <p:cNvPicPr preferRelativeResize="0"/>
          <p:nvPr/>
        </p:nvPicPr>
        <p:blipFill>
          <a:blip r:embed="rId4">
            <a:alphaModFix/>
          </a:blip>
          <a:stretch>
            <a:fillRect/>
          </a:stretch>
        </p:blipFill>
        <p:spPr>
          <a:xfrm>
            <a:off x="1497872" y="1274800"/>
            <a:ext cx="6336000" cy="3582600"/>
          </a:xfrm>
          <a:prstGeom prst="roundRect">
            <a:avLst>
              <a:gd name="adj" fmla="val 6481"/>
            </a:avLst>
          </a:prstGeom>
          <a:noFill/>
          <a:ln>
            <a:noFill/>
          </a:ln>
          <a:effectLst>
            <a:outerShdw blurRad="700088" algn="bl" rotWithShape="0">
              <a:srgbClr val="000000"/>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80"/>
          <p:cNvSpPr txBox="1">
            <a:spLocks noGrp="1"/>
          </p:cNvSpPr>
          <p:nvPr>
            <p:ph type="title"/>
          </p:nvPr>
        </p:nvSpPr>
        <p:spPr>
          <a:xfrm>
            <a:off x="284700" y="229302"/>
            <a:ext cx="4287300" cy="30696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7"/>
          <p:cNvSpPr txBox="1">
            <a:spLocks noGrp="1"/>
          </p:cNvSpPr>
          <p:nvPr>
            <p:ph type="subTitle" idx="1"/>
          </p:nvPr>
        </p:nvSpPr>
        <p:spPr>
          <a:xfrm>
            <a:off x="3389025" y="1197289"/>
            <a:ext cx="2331300" cy="893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0"/>
              <a:t>01. </a:t>
            </a:r>
            <a:r>
              <a:rPr lang="en"/>
              <a:t>Introduction</a:t>
            </a:r>
            <a:endParaRPr/>
          </a:p>
        </p:txBody>
      </p:sp>
      <p:sp>
        <p:nvSpPr>
          <p:cNvPr id="624" name="Google Shape;624;p67"/>
          <p:cNvSpPr txBox="1">
            <a:spLocks noGrp="1"/>
          </p:cNvSpPr>
          <p:nvPr>
            <p:ph type="subTitle" idx="2"/>
          </p:nvPr>
        </p:nvSpPr>
        <p:spPr>
          <a:xfrm>
            <a:off x="3389025" y="2341214"/>
            <a:ext cx="2331300" cy="8934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 b="0"/>
              <a:t>03. </a:t>
            </a:r>
            <a:r>
              <a:rPr lang="en"/>
              <a:t>Development and need for Kafka</a:t>
            </a:r>
            <a:endParaRPr/>
          </a:p>
        </p:txBody>
      </p:sp>
      <p:sp>
        <p:nvSpPr>
          <p:cNvPr id="625" name="Google Shape;625;p67"/>
          <p:cNvSpPr txBox="1">
            <a:spLocks noGrp="1"/>
          </p:cNvSpPr>
          <p:nvPr>
            <p:ph type="subTitle" idx="3"/>
          </p:nvPr>
        </p:nvSpPr>
        <p:spPr>
          <a:xfrm>
            <a:off x="3389025" y="3485146"/>
            <a:ext cx="2331300" cy="61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0"/>
              <a:t>05. </a:t>
            </a:r>
            <a:r>
              <a:rPr lang="en"/>
              <a:t>Demo</a:t>
            </a:r>
            <a:endParaRPr/>
          </a:p>
        </p:txBody>
      </p:sp>
      <p:sp>
        <p:nvSpPr>
          <p:cNvPr id="626" name="Google Shape;626;p67"/>
          <p:cNvSpPr txBox="1">
            <a:spLocks noGrp="1"/>
          </p:cNvSpPr>
          <p:nvPr>
            <p:ph type="subTitle" idx="4"/>
          </p:nvPr>
        </p:nvSpPr>
        <p:spPr>
          <a:xfrm>
            <a:off x="6335550" y="1379675"/>
            <a:ext cx="2012700" cy="8934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 b="0"/>
              <a:t>02. </a:t>
            </a:r>
            <a:r>
              <a:rPr lang="en"/>
              <a:t>Historical Background</a:t>
            </a:r>
            <a:endParaRPr/>
          </a:p>
        </p:txBody>
      </p:sp>
      <p:sp>
        <p:nvSpPr>
          <p:cNvPr id="627" name="Google Shape;627;p67"/>
          <p:cNvSpPr txBox="1">
            <a:spLocks noGrp="1"/>
          </p:cNvSpPr>
          <p:nvPr>
            <p:ph type="subTitle" idx="5"/>
          </p:nvPr>
        </p:nvSpPr>
        <p:spPr>
          <a:xfrm>
            <a:off x="6335550" y="2528470"/>
            <a:ext cx="2331300" cy="474000"/>
          </a:xfrm>
          <a:prstGeom prst="rect">
            <a:avLst/>
          </a:prstGeom>
        </p:spPr>
        <p:txBody>
          <a:bodyPr spcFirstLastPara="1" wrap="square" lIns="91425" tIns="91425" rIns="91425" bIns="91425" anchor="b" anchorCtr="0">
            <a:normAutofit fontScale="85000" lnSpcReduction="20000"/>
          </a:bodyPr>
          <a:lstStyle/>
          <a:p>
            <a:pPr marL="0" lvl="0" indent="0" algn="l" rtl="0">
              <a:spcBef>
                <a:spcPts val="0"/>
              </a:spcBef>
              <a:spcAft>
                <a:spcPts val="0"/>
              </a:spcAft>
              <a:buNone/>
            </a:pPr>
            <a:r>
              <a:rPr lang="en" b="0"/>
              <a:t>04. </a:t>
            </a:r>
            <a:r>
              <a:rPr lang="en"/>
              <a:t>Architecture</a:t>
            </a:r>
            <a:endParaRPr/>
          </a:p>
        </p:txBody>
      </p:sp>
      <p:cxnSp>
        <p:nvCxnSpPr>
          <p:cNvPr id="628" name="Google Shape;628;p67"/>
          <p:cNvCxnSpPr/>
          <p:nvPr/>
        </p:nvCxnSpPr>
        <p:spPr>
          <a:xfrm rot="10800000">
            <a:off x="5896563" y="1427825"/>
            <a:ext cx="0" cy="2964300"/>
          </a:xfrm>
          <a:prstGeom prst="straightConnector1">
            <a:avLst/>
          </a:prstGeom>
          <a:noFill/>
          <a:ln w="9525" cap="flat" cmpd="sng">
            <a:solidFill>
              <a:schemeClr val="lt2"/>
            </a:solidFill>
            <a:prstDash val="solid"/>
            <a:round/>
            <a:headEnd type="none" w="med" len="med"/>
            <a:tailEnd type="none" w="med" len="med"/>
          </a:ln>
        </p:spPr>
      </p:cxnSp>
      <p:sp>
        <p:nvSpPr>
          <p:cNvPr id="629" name="Google Shape;629;p67"/>
          <p:cNvSpPr txBox="1">
            <a:spLocks noGrp="1"/>
          </p:cNvSpPr>
          <p:nvPr>
            <p:ph type="title"/>
          </p:nvPr>
        </p:nvSpPr>
        <p:spPr>
          <a:xfrm>
            <a:off x="284700" y="286200"/>
            <a:ext cx="2860800" cy="17328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Agenda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8"/>
          <p:cNvSpPr txBox="1">
            <a:spLocks noGrp="1"/>
          </p:cNvSpPr>
          <p:nvPr>
            <p:ph type="subTitle" idx="1"/>
          </p:nvPr>
        </p:nvSpPr>
        <p:spPr>
          <a:xfrm>
            <a:off x="284700" y="1488275"/>
            <a:ext cx="4287300" cy="408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The topic of our term paper is Apache Kafka. It is an open-source distributed event streaming</a:t>
            </a:r>
            <a:endParaRPr dirty="0"/>
          </a:p>
          <a:p>
            <a:pPr marL="0" lvl="0" indent="0" algn="l" rtl="0">
              <a:spcBef>
                <a:spcPts val="0"/>
              </a:spcBef>
              <a:spcAft>
                <a:spcPts val="0"/>
              </a:spcAft>
              <a:buNone/>
            </a:pPr>
            <a:r>
              <a:rPr lang="en" dirty="0"/>
              <a:t>platform used by thousands of companies for high-performance data pipelines, streaming</a:t>
            </a:r>
            <a:endParaRPr dirty="0"/>
          </a:p>
          <a:p>
            <a:pPr marL="0" lvl="0" indent="0" algn="l" rtl="0">
              <a:spcBef>
                <a:spcPts val="0"/>
              </a:spcBef>
              <a:spcAft>
                <a:spcPts val="0"/>
              </a:spcAft>
              <a:buNone/>
            </a:pPr>
            <a:r>
              <a:rPr lang="en" dirty="0"/>
              <a:t>analytics, data integration, and mission-critical applications</a:t>
            </a:r>
            <a:endParaRPr dirty="0"/>
          </a:p>
        </p:txBody>
      </p:sp>
      <p:sp>
        <p:nvSpPr>
          <p:cNvPr id="638" name="Google Shape;638;p68"/>
          <p:cNvSpPr txBox="1">
            <a:spLocks noGrp="1"/>
          </p:cNvSpPr>
          <p:nvPr>
            <p:ph type="title"/>
          </p:nvPr>
        </p:nvSpPr>
        <p:spPr>
          <a:xfrm>
            <a:off x="284700" y="474750"/>
            <a:ext cx="5622600" cy="7938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Kafka</a:t>
            </a:r>
            <a:endParaRPr/>
          </a:p>
        </p:txBody>
      </p:sp>
      <p:pic>
        <p:nvPicPr>
          <p:cNvPr id="639" name="Google Shape;639;p68"/>
          <p:cNvPicPr preferRelativeResize="0"/>
          <p:nvPr/>
        </p:nvPicPr>
        <p:blipFill>
          <a:blip r:embed="rId3">
            <a:alphaModFix/>
          </a:blip>
          <a:stretch>
            <a:fillRect/>
          </a:stretch>
        </p:blipFill>
        <p:spPr>
          <a:xfrm>
            <a:off x="4912525" y="690675"/>
            <a:ext cx="3946800" cy="3570000"/>
          </a:xfrm>
          <a:prstGeom prst="roundRect">
            <a:avLst>
              <a:gd name="adj" fmla="val 6700"/>
            </a:avLst>
          </a:prstGeom>
          <a:noFill/>
          <a:ln>
            <a:noFill/>
          </a:ln>
          <a:effectLst>
            <a:outerShdw blurRad="57150" dist="19050" dir="5400000" algn="bl" rotWithShape="0">
              <a:srgbClr val="000000">
                <a:alpha val="45000"/>
              </a:srgbClr>
            </a:outerShdw>
          </a:effectLst>
        </p:spPr>
      </p:pic>
      <p:sp>
        <p:nvSpPr>
          <p:cNvPr id="640" name="Google Shape;640;p68"/>
          <p:cNvSpPr txBox="1"/>
          <p:nvPr/>
        </p:nvSpPr>
        <p:spPr>
          <a:xfrm>
            <a:off x="221976" y="2734696"/>
            <a:ext cx="4009500" cy="12930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1200" dirty="0">
                <a:solidFill>
                  <a:schemeClr val="lt1"/>
                </a:solidFill>
                <a:latin typeface="Urbanist Medium"/>
                <a:ea typeface="Urbanist Medium"/>
                <a:cs typeface="Urbanist Medium"/>
                <a:sym typeface="Urbanist Medium"/>
              </a:rPr>
              <a:t>Examples:</a:t>
            </a:r>
            <a:endParaRPr sz="1200" dirty="0">
              <a:solidFill>
                <a:schemeClr val="lt1"/>
              </a:solidFill>
              <a:latin typeface="Urbanist Medium"/>
              <a:ea typeface="Urbanist Medium"/>
              <a:cs typeface="Urbanist Medium"/>
              <a:sym typeface="Urbanist Medium"/>
            </a:endParaRPr>
          </a:p>
          <a:p>
            <a:pPr marL="457200" marR="0" lvl="0" indent="-304800" algn="l" rtl="0">
              <a:lnSpc>
                <a:spcPct val="100000"/>
              </a:lnSpc>
              <a:spcBef>
                <a:spcPts val="0"/>
              </a:spcBef>
              <a:spcAft>
                <a:spcPts val="0"/>
              </a:spcAft>
              <a:buClr>
                <a:schemeClr val="lt1"/>
              </a:buClr>
              <a:buSzPts val="1200"/>
              <a:buFont typeface="Urbanist Medium"/>
              <a:buChar char="●"/>
            </a:pPr>
            <a:r>
              <a:rPr lang="en" sz="1200" dirty="0">
                <a:solidFill>
                  <a:schemeClr val="lt1"/>
                </a:solidFill>
                <a:latin typeface="Urbanist Medium"/>
                <a:ea typeface="Urbanist Medium"/>
                <a:cs typeface="Urbanist Medium"/>
                <a:sym typeface="Urbanist Medium"/>
              </a:rPr>
              <a:t>Ingesting clickstream data from websites into storage (e.g., S3, Snowflake, </a:t>
            </a:r>
            <a:r>
              <a:rPr lang="en" sz="1200" dirty="0" err="1">
                <a:solidFill>
                  <a:schemeClr val="lt1"/>
                </a:solidFill>
                <a:latin typeface="Urbanist Medium"/>
                <a:ea typeface="Urbanist Medium"/>
                <a:cs typeface="Urbanist Medium"/>
                <a:sym typeface="Urbanist Medium"/>
              </a:rPr>
              <a:t>BigQuery</a:t>
            </a:r>
            <a:r>
              <a:rPr lang="en" sz="1200" dirty="0">
                <a:solidFill>
                  <a:schemeClr val="lt1"/>
                </a:solidFill>
                <a:latin typeface="Urbanist Medium"/>
                <a:ea typeface="Urbanist Medium"/>
                <a:cs typeface="Urbanist Medium"/>
                <a:sym typeface="Urbanist Medium"/>
              </a:rPr>
              <a:t>).</a:t>
            </a:r>
            <a:endParaRPr sz="1200" dirty="0">
              <a:solidFill>
                <a:schemeClr val="lt1"/>
              </a:solidFill>
              <a:latin typeface="Urbanist Medium"/>
              <a:ea typeface="Urbanist Medium"/>
              <a:cs typeface="Urbanist Medium"/>
              <a:sym typeface="Urbanist Medium"/>
            </a:endParaRPr>
          </a:p>
          <a:p>
            <a:pPr marL="457200" marR="0" lvl="0" indent="-304800" algn="l" rtl="0">
              <a:lnSpc>
                <a:spcPct val="100000"/>
              </a:lnSpc>
              <a:spcBef>
                <a:spcPts val="0"/>
              </a:spcBef>
              <a:spcAft>
                <a:spcPts val="0"/>
              </a:spcAft>
              <a:buClr>
                <a:schemeClr val="lt1"/>
              </a:buClr>
              <a:buSzPts val="1200"/>
              <a:buFont typeface="Urbanist Medium"/>
              <a:buChar char="●"/>
            </a:pPr>
            <a:r>
              <a:rPr lang="en" sz="1200" dirty="0">
                <a:solidFill>
                  <a:schemeClr val="lt1"/>
                </a:solidFill>
                <a:latin typeface="Urbanist Medium"/>
                <a:ea typeface="Urbanist Medium"/>
                <a:cs typeface="Urbanist Medium"/>
                <a:sym typeface="Urbanist Medium"/>
              </a:rPr>
              <a:t>Streaming IoT sensor data into analytics systems.</a:t>
            </a:r>
            <a:endParaRPr sz="1200" dirty="0">
              <a:solidFill>
                <a:schemeClr val="lt1"/>
              </a:solidFill>
              <a:latin typeface="Urbanist Medium"/>
              <a:ea typeface="Urbanist Medium"/>
              <a:cs typeface="Urbanist Medium"/>
              <a:sym typeface="Urbanist Medium"/>
            </a:endParaRPr>
          </a:p>
          <a:p>
            <a:pPr marL="457200" marR="0" lvl="0" indent="-304800" algn="l" rtl="0">
              <a:lnSpc>
                <a:spcPct val="100000"/>
              </a:lnSpc>
              <a:spcBef>
                <a:spcPts val="0"/>
              </a:spcBef>
              <a:spcAft>
                <a:spcPts val="0"/>
              </a:spcAft>
              <a:buClr>
                <a:schemeClr val="lt1"/>
              </a:buClr>
              <a:buSzPts val="1200"/>
              <a:buFont typeface="Urbanist Medium"/>
              <a:buChar char="●"/>
            </a:pPr>
            <a:r>
              <a:rPr lang="en" sz="1200" dirty="0">
                <a:solidFill>
                  <a:schemeClr val="lt1"/>
                </a:solidFill>
                <a:latin typeface="Urbanist Medium"/>
                <a:ea typeface="Urbanist Medium"/>
                <a:cs typeface="Urbanist Medium"/>
                <a:sym typeface="Urbanist Medium"/>
              </a:rPr>
              <a:t>Sending data from microservices to analytics dashboards.</a:t>
            </a:r>
            <a:endParaRPr sz="1200" dirty="0">
              <a:solidFill>
                <a:schemeClr val="lt1"/>
              </a:solidFill>
              <a:latin typeface="Urbanist Medium"/>
              <a:ea typeface="Urbanist Medium"/>
              <a:cs typeface="Urbanist Medium"/>
              <a:sym typeface="Urbanist Medium"/>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CEE615-28D9-BE06-C21B-D37296CDBCE2}"/>
                  </a:ext>
                </a:extLst>
              </p14:cNvPr>
              <p14:cNvContentPartPr/>
              <p14:nvPr/>
            </p14:nvContentPartPr>
            <p14:xfrm>
              <a:off x="7733207" y="4094703"/>
              <a:ext cx="274680" cy="50040"/>
            </p14:xfrm>
          </p:contentPart>
        </mc:Choice>
        <mc:Fallback xmlns="">
          <p:pic>
            <p:nvPicPr>
              <p:cNvPr id="2" name="Ink 1">
                <a:extLst>
                  <a:ext uri="{FF2B5EF4-FFF2-40B4-BE49-F238E27FC236}">
                    <a16:creationId xmlns:a16="http://schemas.microsoft.com/office/drawing/2014/main" id="{DFCEE615-28D9-BE06-C21B-D37296CDBCE2}"/>
                  </a:ext>
                </a:extLst>
              </p:cNvPr>
              <p:cNvPicPr/>
              <p:nvPr/>
            </p:nvPicPr>
            <p:blipFill>
              <a:blip r:embed="rId5"/>
              <a:stretch>
                <a:fillRect/>
              </a:stretch>
            </p:blipFill>
            <p:spPr>
              <a:xfrm>
                <a:off x="7727087" y="4088583"/>
                <a:ext cx="2869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A460949-360C-37C7-64E6-45ACC7C7053A}"/>
                  </a:ext>
                </a:extLst>
              </p14:cNvPr>
              <p14:cNvContentPartPr/>
              <p14:nvPr/>
            </p14:nvContentPartPr>
            <p14:xfrm>
              <a:off x="7852007" y="4096503"/>
              <a:ext cx="826920" cy="43560"/>
            </p14:xfrm>
          </p:contentPart>
        </mc:Choice>
        <mc:Fallback xmlns="">
          <p:pic>
            <p:nvPicPr>
              <p:cNvPr id="3" name="Ink 2">
                <a:extLst>
                  <a:ext uri="{FF2B5EF4-FFF2-40B4-BE49-F238E27FC236}">
                    <a16:creationId xmlns:a16="http://schemas.microsoft.com/office/drawing/2014/main" id="{7A460949-360C-37C7-64E6-45ACC7C7053A}"/>
                  </a:ext>
                </a:extLst>
              </p:cNvPr>
              <p:cNvPicPr/>
              <p:nvPr/>
            </p:nvPicPr>
            <p:blipFill>
              <a:blip r:embed="rId7"/>
              <a:stretch>
                <a:fillRect/>
              </a:stretch>
            </p:blipFill>
            <p:spPr>
              <a:xfrm>
                <a:off x="7789007" y="4033863"/>
                <a:ext cx="952560" cy="1692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9"/>
          <p:cNvSpPr txBox="1">
            <a:spLocks noGrp="1"/>
          </p:cNvSpPr>
          <p:nvPr>
            <p:ph type="body" idx="3"/>
          </p:nvPr>
        </p:nvSpPr>
        <p:spPr>
          <a:xfrm>
            <a:off x="286425" y="1428634"/>
            <a:ext cx="4894800" cy="28941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Kafka was originally </a:t>
            </a:r>
            <a:r>
              <a:rPr lang="en" b="1"/>
              <a:t>created at LinkedIn in 2010</a:t>
            </a:r>
            <a:r>
              <a:rPr lang="en"/>
              <a:t> by engineers Jay Kreps, Neha Narkhede, and Jun Rao, who were frustrated by the limitations of traditional messaging systems like ActiveMQ and RabbitMQ in handling the massive scale of LinkedIn’s data pipelines.</a:t>
            </a:r>
            <a:endParaRPr/>
          </a:p>
          <a:p>
            <a:pPr marL="0" lvl="0" indent="0" algn="l" rtl="0">
              <a:spcBef>
                <a:spcPts val="0"/>
              </a:spcBef>
              <a:spcAft>
                <a:spcPts val="0"/>
              </a:spcAft>
              <a:buNone/>
            </a:pPr>
            <a:endParaRPr/>
          </a:p>
          <a:p>
            <a:pPr marL="0" lvl="0" indent="0" algn="l" rtl="0">
              <a:spcBef>
                <a:spcPts val="0"/>
              </a:spcBef>
              <a:spcAft>
                <a:spcPts val="0"/>
              </a:spcAft>
              <a:buNone/>
            </a:pPr>
            <a:r>
              <a:rPr lang="en"/>
              <a:t>ActiveMQ and RabbitMQ could handle thousands of messages per second, but LinkedIn needed to handle millions. These systems stored messages in memory or relational databases, causing severe slowdowns under high load. Kafka, in contrast, writes messages sequentially to disk and batches network I/O, allowing near–file-system-level performance.</a:t>
            </a:r>
            <a:br>
              <a:rPr lang="en"/>
            </a:br>
            <a:br>
              <a:rPr lang="en"/>
            </a:br>
            <a:r>
              <a:rPr lang="en"/>
              <a:t>Their goal was to design a platform capable of ingesting billions of events per day, ranging from user activity logs and clickstream data to recommendation engine signals, while providing strong guarantees around scalability, durability,</a:t>
            </a:r>
            <a:endParaRPr/>
          </a:p>
          <a:p>
            <a:pPr marL="0" lvl="0" indent="0" algn="l" rtl="0">
              <a:spcBef>
                <a:spcPts val="0"/>
              </a:spcBef>
              <a:spcAft>
                <a:spcPts val="0"/>
              </a:spcAft>
              <a:buNone/>
            </a:pPr>
            <a:r>
              <a:rPr lang="en"/>
              <a:t>and fault tolerance. </a:t>
            </a:r>
            <a:r>
              <a:rPr lang="en" b="1"/>
              <a:t>This internal project was open-sourced under the Apache Software Foundation in 2011.</a:t>
            </a:r>
            <a:endParaRPr/>
          </a:p>
        </p:txBody>
      </p:sp>
      <p:sp>
        <p:nvSpPr>
          <p:cNvPr id="646" name="Google Shape;646;p69"/>
          <p:cNvSpPr txBox="1">
            <a:spLocks noGrp="1"/>
          </p:cNvSpPr>
          <p:nvPr>
            <p:ph type="title"/>
          </p:nvPr>
        </p:nvSpPr>
        <p:spPr>
          <a:xfrm>
            <a:off x="284700" y="384684"/>
            <a:ext cx="60654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Kafka: Who, When and Why?</a:t>
            </a:r>
            <a:endParaRPr/>
          </a:p>
        </p:txBody>
      </p:sp>
      <p:sp>
        <p:nvSpPr>
          <p:cNvPr id="647" name="Google Shape;647;p69"/>
          <p:cNvSpPr/>
          <p:nvPr/>
        </p:nvSpPr>
        <p:spPr>
          <a:xfrm rot="-5400000" flipH="1">
            <a:off x="8850" y="9059"/>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pic>
        <p:nvPicPr>
          <p:cNvPr id="648" name="Google Shape;648;p69"/>
          <p:cNvPicPr preferRelativeResize="0"/>
          <p:nvPr/>
        </p:nvPicPr>
        <p:blipFill>
          <a:blip r:embed="rId3">
            <a:alphaModFix/>
          </a:blip>
          <a:stretch>
            <a:fillRect/>
          </a:stretch>
        </p:blipFill>
        <p:spPr>
          <a:xfrm>
            <a:off x="5625500" y="1523841"/>
            <a:ext cx="3086100" cy="1446600"/>
          </a:xfrm>
          <a:prstGeom prst="roundRect">
            <a:avLst>
              <a:gd name="adj" fmla="val 16667"/>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0"/>
          <p:cNvSpPr txBox="1">
            <a:spLocks noGrp="1"/>
          </p:cNvSpPr>
          <p:nvPr>
            <p:ph type="title"/>
          </p:nvPr>
        </p:nvSpPr>
        <p:spPr>
          <a:xfrm>
            <a:off x="284700" y="384684"/>
            <a:ext cx="6065400" cy="8139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Kafka: Who, When and Why?</a:t>
            </a:r>
            <a:endParaRPr/>
          </a:p>
        </p:txBody>
      </p:sp>
      <p:sp>
        <p:nvSpPr>
          <p:cNvPr id="654" name="Google Shape;654;p70"/>
          <p:cNvSpPr/>
          <p:nvPr/>
        </p:nvSpPr>
        <p:spPr>
          <a:xfrm rot="-5400000" flipH="1">
            <a:off x="8850" y="9059"/>
            <a:ext cx="551700" cy="551700"/>
          </a:xfrm>
          <a:prstGeom prst="pie">
            <a:avLst>
              <a:gd name="adj1" fmla="val 931"/>
              <a:gd name="adj2" fmla="val 5408708"/>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Urbanist"/>
              <a:ea typeface="Urbanist"/>
              <a:cs typeface="Urbanist"/>
              <a:sym typeface="Urbanist"/>
            </a:endParaRPr>
          </a:p>
        </p:txBody>
      </p:sp>
      <p:graphicFrame>
        <p:nvGraphicFramePr>
          <p:cNvPr id="655" name="Google Shape;655;p70"/>
          <p:cNvGraphicFramePr/>
          <p:nvPr/>
        </p:nvGraphicFramePr>
        <p:xfrm>
          <a:off x="307908" y="1519341"/>
          <a:ext cx="8171700" cy="2878775"/>
        </p:xfrm>
        <a:graphic>
          <a:graphicData uri="http://schemas.openxmlformats.org/drawingml/2006/table">
            <a:tbl>
              <a:tblPr>
                <a:noFill/>
                <a:tableStyleId>{476C16C3-4F02-4499-973C-801E274B227A}</a:tableStyleId>
              </a:tblPr>
              <a:tblGrid>
                <a:gridCol w="1134150">
                  <a:extLst>
                    <a:ext uri="{9D8B030D-6E8A-4147-A177-3AD203B41FA5}">
                      <a16:colId xmlns:a16="http://schemas.microsoft.com/office/drawing/2014/main" val="20000"/>
                    </a:ext>
                  </a:extLst>
                </a:gridCol>
                <a:gridCol w="3024400">
                  <a:extLst>
                    <a:ext uri="{9D8B030D-6E8A-4147-A177-3AD203B41FA5}">
                      <a16:colId xmlns:a16="http://schemas.microsoft.com/office/drawing/2014/main" val="20001"/>
                    </a:ext>
                  </a:extLst>
                </a:gridCol>
                <a:gridCol w="4013150">
                  <a:extLst>
                    <a:ext uri="{9D8B030D-6E8A-4147-A177-3AD203B41FA5}">
                      <a16:colId xmlns:a16="http://schemas.microsoft.com/office/drawing/2014/main" val="20002"/>
                    </a:ext>
                  </a:extLst>
                </a:gridCol>
              </a:tblGrid>
              <a:tr h="328750">
                <a:tc>
                  <a:txBody>
                    <a:bodyPr/>
                    <a:lstStyle/>
                    <a:p>
                      <a:pPr marL="0" lvl="0" indent="0" algn="ctr" rtl="0">
                        <a:lnSpc>
                          <a:spcPct val="115000"/>
                        </a:lnSpc>
                        <a:spcBef>
                          <a:spcPts val="0"/>
                        </a:spcBef>
                        <a:spcAft>
                          <a:spcPts val="0"/>
                        </a:spcAft>
                        <a:buNone/>
                      </a:pPr>
                      <a:r>
                        <a:rPr lang="en" sz="1100" b="1">
                          <a:solidFill>
                            <a:schemeClr val="lt1"/>
                          </a:solidFill>
                          <a:latin typeface="Urbanist"/>
                          <a:ea typeface="Urbanist"/>
                          <a:cs typeface="Urbanist"/>
                          <a:sym typeface="Urbanist"/>
                        </a:rPr>
                        <a:t>Feature</a:t>
                      </a:r>
                      <a:endParaRPr sz="1100" b="1">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ctr" rtl="0">
                        <a:lnSpc>
                          <a:spcPct val="115000"/>
                        </a:lnSpc>
                        <a:spcBef>
                          <a:spcPts val="0"/>
                        </a:spcBef>
                        <a:spcAft>
                          <a:spcPts val="0"/>
                        </a:spcAft>
                        <a:buNone/>
                      </a:pPr>
                      <a:r>
                        <a:rPr lang="en" sz="1100" b="1">
                          <a:solidFill>
                            <a:schemeClr val="lt1"/>
                          </a:solidFill>
                          <a:latin typeface="Urbanist"/>
                          <a:ea typeface="Urbanist"/>
                          <a:cs typeface="Urbanist"/>
                          <a:sym typeface="Urbanist"/>
                        </a:rPr>
                        <a:t>Traditional Messaging</a:t>
                      </a:r>
                      <a:endParaRPr sz="1100" b="1">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ctr" rtl="0">
                        <a:lnSpc>
                          <a:spcPct val="115000"/>
                        </a:lnSpc>
                        <a:spcBef>
                          <a:spcPts val="0"/>
                        </a:spcBef>
                        <a:spcAft>
                          <a:spcPts val="0"/>
                        </a:spcAft>
                        <a:buNone/>
                      </a:pPr>
                      <a:r>
                        <a:rPr lang="en" sz="1100" b="1">
                          <a:solidFill>
                            <a:schemeClr val="lt1"/>
                          </a:solidFill>
                          <a:latin typeface="Urbanist"/>
                          <a:ea typeface="Urbanist"/>
                          <a:cs typeface="Urbanist"/>
                          <a:sym typeface="Urbanist"/>
                        </a:rPr>
                        <a:t>Kafka</a:t>
                      </a:r>
                      <a:endParaRPr sz="1100" b="1">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extLst>
                  <a:ext uri="{0D108BD9-81ED-4DB2-BD59-A6C34878D82A}">
                    <a16:rowId xmlns:a16="http://schemas.microsoft.com/office/drawing/2014/main" val="10000"/>
                  </a:ext>
                </a:extLst>
              </a:tr>
              <a:tr h="530050">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Scalability</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dirty="0">
                          <a:solidFill>
                            <a:schemeClr val="lt1"/>
                          </a:solidFill>
                          <a:latin typeface="Urbanist"/>
                          <a:ea typeface="Urbanist"/>
                          <a:cs typeface="Urbanist"/>
                          <a:sym typeface="Urbanist"/>
                        </a:rPr>
                        <a:t>Single broker or small cluster</a:t>
                      </a:r>
                      <a:endParaRPr dirty="0">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Horizontally scalable across servers</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extLst>
                  <a:ext uri="{0D108BD9-81ED-4DB2-BD59-A6C34878D82A}">
                    <a16:rowId xmlns:a16="http://schemas.microsoft.com/office/drawing/2014/main" val="10001"/>
                  </a:ext>
                </a:extLst>
              </a:tr>
              <a:tr h="530050">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Storage</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Deletes after consumption</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Persistent, replayable log</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extLst>
                  <a:ext uri="{0D108BD9-81ED-4DB2-BD59-A6C34878D82A}">
                    <a16:rowId xmlns:a16="http://schemas.microsoft.com/office/drawing/2014/main" val="10002"/>
                  </a:ext>
                </a:extLst>
              </a:tr>
              <a:tr h="345525">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Speed</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Thousands/sec</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Millions/sec</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extLst>
                  <a:ext uri="{0D108BD9-81ED-4DB2-BD59-A6C34878D82A}">
                    <a16:rowId xmlns:a16="http://schemas.microsoft.com/office/drawing/2014/main" val="10003"/>
                  </a:ext>
                </a:extLst>
              </a:tr>
              <a:tr h="530050">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Use cases</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Notifications, transactions</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Real-time data pipelines, analytics, ML</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extLst>
                  <a:ext uri="{0D108BD9-81ED-4DB2-BD59-A6C34878D82A}">
                    <a16:rowId xmlns:a16="http://schemas.microsoft.com/office/drawing/2014/main" val="10004"/>
                  </a:ext>
                </a:extLst>
              </a:tr>
              <a:tr h="530050">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Integration</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a:solidFill>
                            <a:schemeClr val="lt1"/>
                          </a:solidFill>
                          <a:latin typeface="Urbanist"/>
                          <a:ea typeface="Urbanist"/>
                          <a:cs typeface="Urbanist"/>
                          <a:sym typeface="Urbanist"/>
                        </a:rPr>
                        <a:t>One-to-one</a:t>
                      </a:r>
                      <a:endParaRPr>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tc>
                  <a:txBody>
                    <a:bodyPr/>
                    <a:lstStyle/>
                    <a:p>
                      <a:pPr marL="0" lvl="0" indent="0" algn="l" rtl="0">
                        <a:spcBef>
                          <a:spcPts val="0"/>
                        </a:spcBef>
                        <a:spcAft>
                          <a:spcPts val="0"/>
                        </a:spcAft>
                        <a:buNone/>
                      </a:pPr>
                      <a:r>
                        <a:rPr lang="en" dirty="0">
                          <a:solidFill>
                            <a:schemeClr val="lt1"/>
                          </a:solidFill>
                          <a:latin typeface="Urbanist"/>
                          <a:ea typeface="Urbanist"/>
                          <a:cs typeface="Urbanist"/>
                          <a:sym typeface="Urbanist"/>
                        </a:rPr>
                        <a:t>One-to-many</a:t>
                      </a:r>
                      <a:endParaRPr dirty="0">
                        <a:solidFill>
                          <a:schemeClr val="lt1"/>
                        </a:solidFill>
                        <a:latin typeface="Urbanist"/>
                        <a:ea typeface="Urbanist"/>
                        <a:cs typeface="Urbanist"/>
                        <a:sym typeface="Urbanist"/>
                      </a:endParaRPr>
                    </a:p>
                  </a:txBody>
                  <a:tcPr marL="91425" marR="91425" marT="91425" marB="91425">
                    <a:lnL w="9525" cap="flat" cmpd="sng">
                      <a:solidFill>
                        <a:srgbClr val="003A3D"/>
                      </a:solidFill>
                      <a:prstDash val="solid"/>
                      <a:round/>
                      <a:headEnd type="none" w="sm" len="sm"/>
                      <a:tailEnd type="none" w="sm" len="sm"/>
                    </a:lnL>
                    <a:lnR w="9525" cap="flat" cmpd="sng">
                      <a:solidFill>
                        <a:srgbClr val="003A3D"/>
                      </a:solidFill>
                      <a:prstDash val="solid"/>
                      <a:round/>
                      <a:headEnd type="none" w="sm" len="sm"/>
                      <a:tailEnd type="none" w="sm" len="sm"/>
                    </a:lnR>
                    <a:lnT w="9525" cap="flat" cmpd="sng">
                      <a:solidFill>
                        <a:srgbClr val="003A3D"/>
                      </a:solidFill>
                      <a:prstDash val="solid"/>
                      <a:round/>
                      <a:headEnd type="none" w="sm" len="sm"/>
                      <a:tailEnd type="none" w="sm" len="sm"/>
                    </a:lnT>
                    <a:lnB w="9525" cap="flat" cmpd="sng">
                      <a:solidFill>
                        <a:srgbClr val="003A3D"/>
                      </a:solidFill>
                      <a:prstDash val="solid"/>
                      <a:round/>
                      <a:headEnd type="none" w="sm" len="sm"/>
                      <a:tailEnd type="none" w="sm" len="sm"/>
                    </a:lnB>
                    <a:solidFill>
                      <a:srgbClr val="00787E">
                        <a:alpha val="81820"/>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1"/>
          <p:cNvSpPr txBox="1">
            <a:spLocks noGrp="1"/>
          </p:cNvSpPr>
          <p:nvPr>
            <p:ph type="title"/>
          </p:nvPr>
        </p:nvSpPr>
        <p:spPr>
          <a:xfrm>
            <a:off x="334225" y="260924"/>
            <a:ext cx="5622600" cy="6555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Kafka Architecture</a:t>
            </a:r>
            <a:endParaRPr/>
          </a:p>
        </p:txBody>
      </p:sp>
      <p:pic>
        <p:nvPicPr>
          <p:cNvPr id="661" name="Google Shape;661;p71"/>
          <p:cNvPicPr preferRelativeResize="0"/>
          <p:nvPr/>
        </p:nvPicPr>
        <p:blipFill>
          <a:blip r:embed="rId3">
            <a:alphaModFix/>
          </a:blip>
          <a:stretch>
            <a:fillRect/>
          </a:stretch>
        </p:blipFill>
        <p:spPr>
          <a:xfrm>
            <a:off x="284700" y="1000799"/>
            <a:ext cx="5187000" cy="3708300"/>
          </a:xfrm>
          <a:prstGeom prst="roundRect">
            <a:avLst>
              <a:gd name="adj" fmla="val 4903"/>
            </a:avLst>
          </a:prstGeom>
          <a:noFill/>
          <a:ln>
            <a:noFill/>
          </a:ln>
        </p:spPr>
      </p:pic>
      <p:sp>
        <p:nvSpPr>
          <p:cNvPr id="662" name="Google Shape;662;p71"/>
          <p:cNvSpPr/>
          <p:nvPr/>
        </p:nvSpPr>
        <p:spPr>
          <a:xfrm>
            <a:off x="5821925" y="1098301"/>
            <a:ext cx="2915700" cy="3584100"/>
          </a:xfrm>
          <a:prstGeom prst="rect">
            <a:avLst/>
          </a:prstGeom>
          <a:solidFill>
            <a:srgbClr val="00787E">
              <a:alpha val="81820"/>
            </a:srgbClr>
          </a:solidFill>
          <a:ln>
            <a:noFill/>
          </a:ln>
        </p:spPr>
        <p:txBody>
          <a:bodyPr spcFirstLastPara="1" wrap="square" lIns="91425" tIns="91425" rIns="91425" bIns="91425" anchor="ctr" anchorCtr="0">
            <a:noAutofit/>
          </a:bodyPr>
          <a:lstStyle/>
          <a:p>
            <a:pPr marL="0" lvl="0" indent="0" algn="l" rtl="0">
              <a:lnSpc>
                <a:spcPct val="115000"/>
              </a:lnSpc>
              <a:spcBef>
                <a:spcPts val="1400"/>
              </a:spcBef>
              <a:spcAft>
                <a:spcPts val="0"/>
              </a:spcAft>
              <a:buNone/>
            </a:pPr>
            <a:endParaRPr sz="1300" b="1" dirty="0">
              <a:latin typeface="Urbanist"/>
              <a:ea typeface="Urbanist"/>
              <a:cs typeface="Urbanist"/>
              <a:sym typeface="Urbanist"/>
            </a:endParaRPr>
          </a:p>
          <a:p>
            <a:pPr marL="457200" lvl="0" indent="-298450" algn="l" rtl="0">
              <a:lnSpc>
                <a:spcPct val="115000"/>
              </a:lnSpc>
              <a:spcBef>
                <a:spcPts val="1200"/>
              </a:spcBef>
              <a:spcAft>
                <a:spcPts val="0"/>
              </a:spcAft>
              <a:buClr>
                <a:schemeClr val="lt1"/>
              </a:buClr>
              <a:buSzPts val="1100"/>
              <a:buChar char="●"/>
            </a:pPr>
            <a:r>
              <a:rPr lang="en" sz="1100" b="1" dirty="0">
                <a:solidFill>
                  <a:schemeClr val="lt1"/>
                </a:solidFill>
                <a:latin typeface="Urbanist"/>
                <a:ea typeface="Urbanist"/>
                <a:cs typeface="Urbanist"/>
                <a:sym typeface="Urbanist"/>
              </a:rPr>
              <a:t>Producers</a:t>
            </a:r>
            <a:r>
              <a:rPr lang="en" sz="1100" dirty="0">
                <a:solidFill>
                  <a:schemeClr val="lt1"/>
                </a:solidFill>
                <a:latin typeface="Urbanist"/>
                <a:ea typeface="Urbanist"/>
                <a:cs typeface="Urbanist"/>
                <a:sym typeface="Urbanist"/>
              </a:rPr>
              <a:t> send data (events) into the </a:t>
            </a:r>
            <a:r>
              <a:rPr lang="en" sz="1100" b="1" dirty="0">
                <a:solidFill>
                  <a:schemeClr val="lt1"/>
                </a:solidFill>
                <a:latin typeface="Urbanist"/>
                <a:ea typeface="Urbanist"/>
                <a:cs typeface="Urbanist"/>
                <a:sym typeface="Urbanist"/>
              </a:rPr>
              <a:t>Kafka Cluster</a:t>
            </a:r>
            <a:r>
              <a:rPr lang="en" sz="1100" dirty="0">
                <a:solidFill>
                  <a:schemeClr val="lt1"/>
                </a:solidFill>
                <a:latin typeface="Urbanist"/>
                <a:ea typeface="Urbanist"/>
                <a:cs typeface="Urbanist"/>
                <a:sym typeface="Urbanist"/>
              </a:rPr>
              <a:t>.</a:t>
            </a:r>
            <a:endParaRPr sz="1100" dirty="0">
              <a:solidFill>
                <a:schemeClr val="lt1"/>
              </a:solidFill>
              <a:latin typeface="Urbanist"/>
              <a:ea typeface="Urbanist"/>
              <a:cs typeface="Urbanist"/>
              <a:sym typeface="Urbanist"/>
            </a:endParaRPr>
          </a:p>
          <a:p>
            <a:pPr marL="457200" lvl="0" indent="-298450" algn="l" rtl="0">
              <a:lnSpc>
                <a:spcPct val="115000"/>
              </a:lnSpc>
              <a:spcBef>
                <a:spcPts val="0"/>
              </a:spcBef>
              <a:spcAft>
                <a:spcPts val="0"/>
              </a:spcAft>
              <a:buClr>
                <a:schemeClr val="lt1"/>
              </a:buClr>
              <a:buSzPts val="1100"/>
              <a:buChar char="●"/>
            </a:pPr>
            <a:r>
              <a:rPr lang="en" sz="1100" dirty="0">
                <a:solidFill>
                  <a:schemeClr val="lt1"/>
                </a:solidFill>
                <a:latin typeface="Urbanist"/>
                <a:ea typeface="Urbanist"/>
                <a:cs typeface="Urbanist"/>
                <a:sym typeface="Urbanist"/>
              </a:rPr>
              <a:t>The </a:t>
            </a:r>
            <a:r>
              <a:rPr lang="en" sz="1100" b="1" dirty="0">
                <a:solidFill>
                  <a:schemeClr val="lt1"/>
                </a:solidFill>
                <a:latin typeface="Urbanist"/>
                <a:ea typeface="Urbanist"/>
                <a:cs typeface="Urbanist"/>
                <a:sym typeface="Urbanist"/>
              </a:rPr>
              <a:t>cluster</a:t>
            </a:r>
            <a:r>
              <a:rPr lang="en" sz="1100" dirty="0">
                <a:solidFill>
                  <a:schemeClr val="lt1"/>
                </a:solidFill>
                <a:latin typeface="Urbanist"/>
                <a:ea typeface="Urbanist"/>
                <a:cs typeface="Urbanist"/>
                <a:sym typeface="Urbanist"/>
              </a:rPr>
              <a:t> is made up of multiple </a:t>
            </a:r>
            <a:r>
              <a:rPr lang="en" sz="1100" b="1" dirty="0">
                <a:solidFill>
                  <a:schemeClr val="lt1"/>
                </a:solidFill>
                <a:latin typeface="Urbanist"/>
                <a:ea typeface="Urbanist"/>
                <a:cs typeface="Urbanist"/>
                <a:sym typeface="Urbanist"/>
              </a:rPr>
              <a:t>brokers</a:t>
            </a:r>
            <a:r>
              <a:rPr lang="en" sz="1100" dirty="0">
                <a:solidFill>
                  <a:schemeClr val="lt1"/>
                </a:solidFill>
                <a:latin typeface="Urbanist"/>
                <a:ea typeface="Urbanist"/>
                <a:cs typeface="Urbanist"/>
                <a:sym typeface="Urbanist"/>
              </a:rPr>
              <a:t> (servers) that store data.</a:t>
            </a:r>
            <a:endParaRPr sz="1100" dirty="0">
              <a:solidFill>
                <a:schemeClr val="lt1"/>
              </a:solidFill>
              <a:latin typeface="Urbanist"/>
              <a:ea typeface="Urbanist"/>
              <a:cs typeface="Urbanist"/>
              <a:sym typeface="Urbanist"/>
            </a:endParaRPr>
          </a:p>
          <a:p>
            <a:pPr marL="457200" lvl="0" indent="-298450" algn="l" rtl="0">
              <a:lnSpc>
                <a:spcPct val="115000"/>
              </a:lnSpc>
              <a:spcBef>
                <a:spcPts val="0"/>
              </a:spcBef>
              <a:spcAft>
                <a:spcPts val="0"/>
              </a:spcAft>
              <a:buClr>
                <a:schemeClr val="lt1"/>
              </a:buClr>
              <a:buSzPts val="1100"/>
              <a:buChar char="●"/>
            </a:pPr>
            <a:r>
              <a:rPr lang="en" sz="1100" dirty="0">
                <a:solidFill>
                  <a:schemeClr val="lt1"/>
                </a:solidFill>
                <a:latin typeface="Urbanist"/>
                <a:ea typeface="Urbanist"/>
                <a:cs typeface="Urbanist"/>
                <a:sym typeface="Urbanist"/>
              </a:rPr>
              <a:t>Each broker holds </a:t>
            </a:r>
            <a:r>
              <a:rPr lang="en" sz="1100" b="1" dirty="0">
                <a:solidFill>
                  <a:schemeClr val="lt1"/>
                </a:solidFill>
                <a:latin typeface="Urbanist"/>
                <a:ea typeface="Urbanist"/>
                <a:cs typeface="Urbanist"/>
                <a:sym typeface="Urbanist"/>
              </a:rPr>
              <a:t>partitions</a:t>
            </a:r>
            <a:r>
              <a:rPr lang="en" sz="1100" dirty="0">
                <a:solidFill>
                  <a:schemeClr val="lt1"/>
                </a:solidFill>
                <a:latin typeface="Urbanist"/>
                <a:ea typeface="Urbanist"/>
                <a:cs typeface="Urbanist"/>
                <a:sym typeface="Urbanist"/>
              </a:rPr>
              <a:t>, which keep messages in order for fast access.</a:t>
            </a:r>
            <a:endParaRPr sz="1100" dirty="0">
              <a:solidFill>
                <a:schemeClr val="lt1"/>
              </a:solidFill>
              <a:latin typeface="Urbanist"/>
              <a:ea typeface="Urbanist"/>
              <a:cs typeface="Urbanist"/>
              <a:sym typeface="Urbanist"/>
            </a:endParaRPr>
          </a:p>
          <a:p>
            <a:pPr marL="457200" lvl="0" indent="-298450" algn="l" rtl="0">
              <a:lnSpc>
                <a:spcPct val="115000"/>
              </a:lnSpc>
              <a:spcBef>
                <a:spcPts val="0"/>
              </a:spcBef>
              <a:spcAft>
                <a:spcPts val="0"/>
              </a:spcAft>
              <a:buClr>
                <a:schemeClr val="lt1"/>
              </a:buClr>
              <a:buSzPts val="1100"/>
              <a:buChar char="●"/>
            </a:pPr>
            <a:r>
              <a:rPr lang="en" sz="1100" b="1" dirty="0">
                <a:solidFill>
                  <a:schemeClr val="lt1"/>
                </a:solidFill>
                <a:latin typeface="Urbanist"/>
                <a:ea typeface="Urbanist"/>
                <a:cs typeface="Urbanist"/>
                <a:sym typeface="Urbanist"/>
              </a:rPr>
              <a:t>Consumers</a:t>
            </a:r>
            <a:r>
              <a:rPr lang="en" sz="1100" dirty="0">
                <a:solidFill>
                  <a:schemeClr val="lt1"/>
                </a:solidFill>
                <a:latin typeface="Urbanist"/>
                <a:ea typeface="Urbanist"/>
                <a:cs typeface="Urbanist"/>
                <a:sym typeface="Urbanist"/>
              </a:rPr>
              <a:t> read data from these partitions, often as part of a </a:t>
            </a:r>
            <a:r>
              <a:rPr lang="en" sz="1100" b="1" dirty="0">
                <a:solidFill>
                  <a:schemeClr val="lt1"/>
                </a:solidFill>
                <a:latin typeface="Urbanist"/>
                <a:ea typeface="Urbanist"/>
                <a:cs typeface="Urbanist"/>
                <a:sym typeface="Urbanist"/>
              </a:rPr>
              <a:t>consumer group</a:t>
            </a:r>
            <a:r>
              <a:rPr lang="en" sz="1100" dirty="0">
                <a:solidFill>
                  <a:schemeClr val="lt1"/>
                </a:solidFill>
                <a:latin typeface="Urbanist"/>
                <a:ea typeface="Urbanist"/>
                <a:cs typeface="Urbanist"/>
                <a:sym typeface="Urbanist"/>
              </a:rPr>
              <a:t> to share the load.</a:t>
            </a:r>
            <a:endParaRPr sz="1100" dirty="0">
              <a:solidFill>
                <a:schemeClr val="lt1"/>
              </a:solidFill>
              <a:latin typeface="Urbanist"/>
              <a:ea typeface="Urbanist"/>
              <a:cs typeface="Urbanist"/>
              <a:sym typeface="Urbanist"/>
            </a:endParaRPr>
          </a:p>
          <a:p>
            <a:pPr marL="457200" lvl="0" indent="-298450" algn="l" rtl="0">
              <a:lnSpc>
                <a:spcPct val="115000"/>
              </a:lnSpc>
              <a:spcBef>
                <a:spcPts val="0"/>
              </a:spcBef>
              <a:spcAft>
                <a:spcPts val="0"/>
              </a:spcAft>
              <a:buClr>
                <a:schemeClr val="lt1"/>
              </a:buClr>
              <a:buSzPts val="1100"/>
              <a:buChar char="●"/>
            </a:pPr>
            <a:r>
              <a:rPr lang="en" sz="1100" b="1" dirty="0" err="1">
                <a:solidFill>
                  <a:schemeClr val="lt1"/>
                </a:solidFill>
                <a:latin typeface="Urbanist"/>
                <a:ea typeface="Urbanist"/>
                <a:cs typeface="Urbanist"/>
                <a:sym typeface="Urbanist"/>
              </a:rPr>
              <a:t>ZooKeeper</a:t>
            </a:r>
            <a:r>
              <a:rPr lang="en" sz="1100" dirty="0">
                <a:solidFill>
                  <a:schemeClr val="lt1"/>
                </a:solidFill>
                <a:latin typeface="Urbanist"/>
                <a:ea typeface="Urbanist"/>
                <a:cs typeface="Urbanist"/>
                <a:sym typeface="Urbanist"/>
              </a:rPr>
              <a:t> (or </a:t>
            </a:r>
            <a:r>
              <a:rPr lang="en" sz="1100" b="1" dirty="0" err="1">
                <a:solidFill>
                  <a:schemeClr val="lt1"/>
                </a:solidFill>
                <a:latin typeface="Urbanist"/>
                <a:ea typeface="Urbanist"/>
                <a:cs typeface="Urbanist"/>
                <a:sym typeface="Urbanist"/>
              </a:rPr>
              <a:t>KRaft</a:t>
            </a:r>
            <a:r>
              <a:rPr lang="en" sz="1100" dirty="0">
                <a:solidFill>
                  <a:schemeClr val="lt1"/>
                </a:solidFill>
                <a:latin typeface="Urbanist"/>
                <a:ea typeface="Urbanist"/>
                <a:cs typeface="Urbanist"/>
                <a:sym typeface="Urbanist"/>
              </a:rPr>
              <a:t> in newer versions) manages coordination and health of brokers.</a:t>
            </a:r>
            <a:endParaRPr sz="1100" dirty="0">
              <a:solidFill>
                <a:schemeClr val="lt1"/>
              </a:solidFill>
              <a:latin typeface="Urbanist"/>
              <a:ea typeface="Urbanist"/>
              <a:cs typeface="Urbanist"/>
              <a:sym typeface="Urbanist"/>
            </a:endParaRPr>
          </a:p>
          <a:p>
            <a:pPr marL="0" lvl="0" indent="0" algn="l" rtl="0">
              <a:lnSpc>
                <a:spcPct val="115000"/>
              </a:lnSpc>
              <a:spcBef>
                <a:spcPts val="1200"/>
              </a:spcBef>
              <a:spcAft>
                <a:spcPts val="0"/>
              </a:spcAft>
              <a:buNone/>
            </a:pPr>
            <a:r>
              <a:rPr lang="en" sz="1100" dirty="0">
                <a:solidFill>
                  <a:schemeClr val="lt1"/>
                </a:solidFill>
                <a:latin typeface="Urbanist"/>
                <a:ea typeface="Urbanist"/>
                <a:cs typeface="Urbanist"/>
                <a:sym typeface="Urbanist"/>
              </a:rPr>
              <a:t>Together, this design makes Kafka </a:t>
            </a:r>
            <a:r>
              <a:rPr lang="en" sz="1100" b="1" dirty="0">
                <a:solidFill>
                  <a:schemeClr val="lt1"/>
                </a:solidFill>
                <a:latin typeface="Urbanist"/>
                <a:ea typeface="Urbanist"/>
                <a:cs typeface="Urbanist"/>
                <a:sym typeface="Urbanist"/>
              </a:rPr>
              <a:t>scalable, fault-tolerant, and real-time.</a:t>
            </a:r>
            <a:endParaRPr sz="1100" b="1" dirty="0">
              <a:solidFill>
                <a:schemeClr val="lt1"/>
              </a:solidFill>
              <a:latin typeface="Urbanist"/>
              <a:ea typeface="Urbanist"/>
              <a:cs typeface="Urbanist"/>
              <a:sym typeface="Urbanist"/>
            </a:endParaRPr>
          </a:p>
          <a:p>
            <a:pPr marL="0" lvl="0" indent="0" algn="ctr" rtl="0">
              <a:spcBef>
                <a:spcPts val="1200"/>
              </a:spcBef>
              <a:spcAft>
                <a:spcPts val="0"/>
              </a:spcAft>
              <a:buNone/>
            </a:pPr>
            <a:endParaRPr dirty="0">
              <a:solidFill>
                <a:schemeClr val="lt1"/>
              </a:solidFill>
              <a:latin typeface="Urbanist"/>
              <a:ea typeface="Urbanist"/>
              <a:cs typeface="Urbanist"/>
              <a:sym typeface="Urbani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pic>
        <p:nvPicPr>
          <p:cNvPr id="667" name="Google Shape;667;p72"/>
          <p:cNvPicPr preferRelativeResize="0"/>
          <p:nvPr/>
        </p:nvPicPr>
        <p:blipFill>
          <a:blip r:embed="rId3">
            <a:alphaModFix/>
          </a:blip>
          <a:stretch>
            <a:fillRect/>
          </a:stretch>
        </p:blipFill>
        <p:spPr>
          <a:xfrm>
            <a:off x="3136301" y="722053"/>
            <a:ext cx="5790900" cy="3469500"/>
          </a:xfrm>
          <a:prstGeom prst="roundRect">
            <a:avLst>
              <a:gd name="adj" fmla="val 6746"/>
            </a:avLst>
          </a:prstGeom>
          <a:noFill/>
          <a:ln>
            <a:noFill/>
          </a:ln>
        </p:spPr>
      </p:pic>
      <p:sp>
        <p:nvSpPr>
          <p:cNvPr id="668" name="Google Shape;668;p72"/>
          <p:cNvSpPr txBox="1"/>
          <p:nvPr/>
        </p:nvSpPr>
        <p:spPr>
          <a:xfrm>
            <a:off x="206945" y="754156"/>
            <a:ext cx="2876700" cy="346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dirty="0">
                <a:solidFill>
                  <a:schemeClr val="lt1"/>
                </a:solidFill>
                <a:latin typeface="Urbanist"/>
                <a:ea typeface="Urbanist"/>
                <a:cs typeface="Urbanist"/>
                <a:sym typeface="Urbanist"/>
              </a:rPr>
              <a:t>Multiple services like the Job, User, and Organization services generate events (such as job postings) and </a:t>
            </a:r>
            <a:r>
              <a:rPr lang="en" sz="1100" b="1" dirty="0">
                <a:solidFill>
                  <a:schemeClr val="lt1"/>
                </a:solidFill>
                <a:latin typeface="Urbanist"/>
                <a:ea typeface="Urbanist"/>
                <a:cs typeface="Urbanist"/>
                <a:sym typeface="Urbanist"/>
              </a:rPr>
              <a:t>publish them to a Kafka topic</a:t>
            </a:r>
            <a:r>
              <a:rPr lang="en" sz="1100" dirty="0">
                <a:solidFill>
                  <a:schemeClr val="lt1"/>
                </a:solidFill>
                <a:latin typeface="Urbanist"/>
                <a:ea typeface="Urbanist"/>
                <a:cs typeface="Urbanist"/>
                <a:sym typeface="Urbanist"/>
              </a:rPr>
              <a:t>.  Kafka acts as a </a:t>
            </a:r>
            <a:r>
              <a:rPr lang="en" sz="1100" b="1" dirty="0">
                <a:solidFill>
                  <a:schemeClr val="lt1"/>
                </a:solidFill>
                <a:latin typeface="Urbanist"/>
                <a:ea typeface="Urbanist"/>
                <a:cs typeface="Urbanist"/>
                <a:sym typeface="Urbanist"/>
              </a:rPr>
              <a:t>central event hub</a:t>
            </a:r>
            <a:r>
              <a:rPr lang="en" sz="1100" dirty="0">
                <a:solidFill>
                  <a:schemeClr val="lt1"/>
                </a:solidFill>
                <a:latin typeface="Urbanist"/>
                <a:ea typeface="Urbanist"/>
                <a:cs typeface="Urbanist"/>
                <a:sym typeface="Urbanist"/>
              </a:rPr>
              <a:t>, storing and streaming these messages in real time.</a:t>
            </a:r>
            <a:br>
              <a:rPr lang="en" sz="1100" dirty="0">
                <a:solidFill>
                  <a:schemeClr val="lt1"/>
                </a:solidFill>
                <a:latin typeface="Urbanist"/>
                <a:ea typeface="Urbanist"/>
                <a:cs typeface="Urbanist"/>
                <a:sym typeface="Urbanist"/>
              </a:rPr>
            </a:br>
            <a:br>
              <a:rPr lang="en" sz="1100" dirty="0">
                <a:solidFill>
                  <a:schemeClr val="lt1"/>
                </a:solidFill>
                <a:latin typeface="Urbanist"/>
                <a:ea typeface="Urbanist"/>
                <a:cs typeface="Urbanist"/>
                <a:sym typeface="Urbanist"/>
              </a:rPr>
            </a:br>
            <a:r>
              <a:rPr lang="en" sz="1100" dirty="0">
                <a:solidFill>
                  <a:schemeClr val="lt1"/>
                </a:solidFill>
                <a:latin typeface="Urbanist"/>
                <a:ea typeface="Urbanist"/>
                <a:cs typeface="Urbanist"/>
                <a:sym typeface="Urbanist"/>
              </a:rPr>
              <a:t> A </a:t>
            </a:r>
            <a:r>
              <a:rPr lang="en" sz="1100" b="1" dirty="0">
                <a:solidFill>
                  <a:schemeClr val="lt1"/>
                </a:solidFill>
                <a:latin typeface="Urbanist"/>
                <a:ea typeface="Urbanist"/>
                <a:cs typeface="Urbanist"/>
                <a:sym typeface="Urbanist"/>
              </a:rPr>
              <a:t>consumer group</a:t>
            </a:r>
            <a:r>
              <a:rPr lang="en" sz="1100" dirty="0">
                <a:solidFill>
                  <a:schemeClr val="lt1"/>
                </a:solidFill>
                <a:latin typeface="Urbanist"/>
                <a:ea typeface="Urbanist"/>
                <a:cs typeface="Urbanist"/>
                <a:sym typeface="Urbanist"/>
              </a:rPr>
              <a:t> (the Recommendation Service instances) subscribes to this topic, and Kafka </a:t>
            </a:r>
            <a:r>
              <a:rPr lang="en" sz="1100" b="1" dirty="0">
                <a:solidFill>
                  <a:schemeClr val="lt1"/>
                </a:solidFill>
                <a:latin typeface="Urbanist"/>
                <a:ea typeface="Urbanist"/>
                <a:cs typeface="Urbanist"/>
                <a:sym typeface="Urbanist"/>
              </a:rPr>
              <a:t>evenly distributes messages</a:t>
            </a:r>
            <a:r>
              <a:rPr lang="en" sz="1100" dirty="0">
                <a:solidFill>
                  <a:schemeClr val="lt1"/>
                </a:solidFill>
                <a:latin typeface="Urbanist"/>
                <a:ea typeface="Urbanist"/>
                <a:cs typeface="Urbanist"/>
                <a:sym typeface="Urbanist"/>
              </a:rPr>
              <a:t> across them for parallel processing.</a:t>
            </a:r>
            <a:br>
              <a:rPr lang="en" sz="1100" dirty="0">
                <a:solidFill>
                  <a:schemeClr val="lt1"/>
                </a:solidFill>
                <a:latin typeface="Urbanist"/>
                <a:ea typeface="Urbanist"/>
                <a:cs typeface="Urbanist"/>
                <a:sym typeface="Urbanist"/>
              </a:rPr>
            </a:br>
            <a:br>
              <a:rPr lang="en" sz="1100" dirty="0">
                <a:solidFill>
                  <a:schemeClr val="lt1"/>
                </a:solidFill>
                <a:latin typeface="Urbanist"/>
                <a:ea typeface="Urbanist"/>
                <a:cs typeface="Urbanist"/>
                <a:sym typeface="Urbanist"/>
              </a:rPr>
            </a:br>
            <a:r>
              <a:rPr lang="en" sz="1100" dirty="0">
                <a:solidFill>
                  <a:schemeClr val="lt1"/>
                </a:solidFill>
                <a:latin typeface="Urbanist"/>
                <a:ea typeface="Urbanist"/>
                <a:cs typeface="Urbanist"/>
                <a:sym typeface="Urbanist"/>
              </a:rPr>
              <a:t> Meanwhile, other consumers, like a </a:t>
            </a:r>
            <a:r>
              <a:rPr lang="en" sz="1100" b="1" dirty="0">
                <a:solidFill>
                  <a:schemeClr val="lt1"/>
                </a:solidFill>
                <a:latin typeface="Urbanist"/>
                <a:ea typeface="Urbanist"/>
                <a:cs typeface="Urbanist"/>
                <a:sym typeface="Urbanist"/>
              </a:rPr>
              <a:t>Python analysis script</a:t>
            </a:r>
            <a:r>
              <a:rPr lang="en" sz="1100" dirty="0">
                <a:solidFill>
                  <a:schemeClr val="lt1"/>
                </a:solidFill>
                <a:latin typeface="Urbanist"/>
                <a:ea typeface="Urbanist"/>
                <a:cs typeface="Urbanist"/>
                <a:sym typeface="Urbanist"/>
              </a:rPr>
              <a:t>, can independently </a:t>
            </a:r>
            <a:r>
              <a:rPr lang="en" sz="1100" b="1" dirty="0">
                <a:solidFill>
                  <a:schemeClr val="lt1"/>
                </a:solidFill>
                <a:latin typeface="Urbanist"/>
                <a:ea typeface="Urbanist"/>
                <a:cs typeface="Urbanist"/>
                <a:sym typeface="Urbanist"/>
              </a:rPr>
              <a:t>pull and process the same data later</a:t>
            </a:r>
            <a:r>
              <a:rPr lang="en" sz="1100" dirty="0">
                <a:solidFill>
                  <a:schemeClr val="lt1"/>
                </a:solidFill>
                <a:latin typeface="Urbanist"/>
                <a:ea typeface="Urbanist"/>
                <a:cs typeface="Urbanist"/>
                <a:sym typeface="Urbanist"/>
              </a:rPr>
              <a:t> — showing Kafka’s ability to support both real-time and batch processing simultaneously.</a:t>
            </a:r>
            <a:endParaRPr sz="1100" dirty="0">
              <a:solidFill>
                <a:schemeClr val="lt1"/>
              </a:solidFill>
              <a:latin typeface="Urbanist"/>
              <a:ea typeface="Urbanist"/>
              <a:cs typeface="Urbanist"/>
              <a:sym typeface="Urbani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9">
          <a:extLst>
            <a:ext uri="{FF2B5EF4-FFF2-40B4-BE49-F238E27FC236}">
              <a16:creationId xmlns:a16="http://schemas.microsoft.com/office/drawing/2014/main" id="{8E98A29A-D738-F493-B0A3-91733DDE8282}"/>
            </a:ext>
          </a:extLst>
        </p:cNvPr>
        <p:cNvGrpSpPr/>
        <p:nvPr/>
      </p:nvGrpSpPr>
      <p:grpSpPr>
        <a:xfrm>
          <a:off x="0" y="0"/>
          <a:ext cx="0" cy="0"/>
          <a:chOff x="0" y="0"/>
          <a:chExt cx="0" cy="0"/>
        </a:xfrm>
      </p:grpSpPr>
      <p:sp>
        <p:nvSpPr>
          <p:cNvPr id="660" name="Google Shape;660;p71">
            <a:extLst>
              <a:ext uri="{FF2B5EF4-FFF2-40B4-BE49-F238E27FC236}">
                <a16:creationId xmlns:a16="http://schemas.microsoft.com/office/drawing/2014/main" id="{261A7A2D-EB7A-B1B4-A4FF-4307E079E94E}"/>
              </a:ext>
            </a:extLst>
          </p:cNvPr>
          <p:cNvSpPr txBox="1">
            <a:spLocks noGrp="1"/>
          </p:cNvSpPr>
          <p:nvPr>
            <p:ph type="title"/>
          </p:nvPr>
        </p:nvSpPr>
        <p:spPr>
          <a:xfrm>
            <a:off x="342177" y="674392"/>
            <a:ext cx="5622600" cy="655500"/>
          </a:xfrm>
          <a:prstGeom prst="rect">
            <a:avLst/>
          </a:prstGeom>
        </p:spPr>
        <p:txBody>
          <a:bodyPr spcFirstLastPara="1" wrap="square" lIns="0" tIns="91425" rIns="91425" bIns="0" anchor="b" anchorCtr="0">
            <a:noAutofit/>
          </a:bodyPr>
          <a:lstStyle/>
          <a:p>
            <a:pPr lvl="0"/>
            <a:r>
              <a:rPr lang="en-US" dirty="0"/>
              <a:t>Kafka Techniques &amp; Approaches</a:t>
            </a:r>
            <a:endParaRPr dirty="0"/>
          </a:p>
        </p:txBody>
      </p:sp>
      <p:sp>
        <p:nvSpPr>
          <p:cNvPr id="2" name="Google Shape;668;p72">
            <a:extLst>
              <a:ext uri="{FF2B5EF4-FFF2-40B4-BE49-F238E27FC236}">
                <a16:creationId xmlns:a16="http://schemas.microsoft.com/office/drawing/2014/main" id="{EFE45124-4AA6-EFBB-CA7D-D6AD7BB4CCE5}"/>
              </a:ext>
            </a:extLst>
          </p:cNvPr>
          <p:cNvSpPr txBox="1"/>
          <p:nvPr/>
        </p:nvSpPr>
        <p:spPr>
          <a:xfrm>
            <a:off x="342177" y="1401454"/>
            <a:ext cx="6018866" cy="3585567"/>
          </a:xfrm>
          <a:prstGeom prst="rect">
            <a:avLst/>
          </a:prstGeom>
          <a:noFill/>
          <a:ln>
            <a:noFill/>
          </a:ln>
        </p:spPr>
        <p:txBody>
          <a:bodyPr spcFirstLastPara="1" wrap="square" lIns="91425" tIns="91425" rIns="91425" bIns="91425" anchor="t" anchorCtr="0">
            <a:spAutoFit/>
          </a:bodyPr>
          <a:lstStyle/>
          <a:p>
            <a:r>
              <a:rPr lang="en-US" sz="1300" b="1" dirty="0">
                <a:solidFill>
                  <a:schemeClr val="bg1"/>
                </a:solidFill>
              </a:rPr>
              <a:t>1. Distributed Publish–Subscribe System</a:t>
            </a:r>
            <a:br>
              <a:rPr lang="en-US" sz="1300" dirty="0">
                <a:solidFill>
                  <a:schemeClr val="bg1"/>
                </a:solidFill>
              </a:rPr>
            </a:br>
            <a:r>
              <a:rPr lang="en-US" sz="1300" dirty="0">
                <a:solidFill>
                  <a:schemeClr val="bg1"/>
                </a:solidFill>
              </a:rPr>
              <a:t>Kafka enables multiple producers and consumers to exchange data in real time through topics — allowing systems to remain loosely coupled and highly scalable.</a:t>
            </a:r>
          </a:p>
          <a:p>
            <a:r>
              <a:rPr lang="en-US" sz="1300" b="1" dirty="0">
                <a:solidFill>
                  <a:schemeClr val="bg1"/>
                </a:solidFill>
              </a:rPr>
              <a:t>2. Partitioning for Parallelism</a:t>
            </a:r>
            <a:br>
              <a:rPr lang="en-US" sz="1300" dirty="0">
                <a:solidFill>
                  <a:schemeClr val="bg1"/>
                </a:solidFill>
              </a:rPr>
            </a:br>
            <a:r>
              <a:rPr lang="en-US" sz="1300" dirty="0">
                <a:solidFill>
                  <a:schemeClr val="bg1"/>
                </a:solidFill>
              </a:rPr>
              <a:t>Topics are divided into partitions, letting multiple brokers handle data simultaneously. This ensures </a:t>
            </a:r>
            <a:r>
              <a:rPr lang="en-US" sz="1300" b="1" dirty="0">
                <a:solidFill>
                  <a:schemeClr val="bg1"/>
                </a:solidFill>
              </a:rPr>
              <a:t>high throughput</a:t>
            </a:r>
            <a:r>
              <a:rPr lang="en-US" sz="1300" dirty="0">
                <a:solidFill>
                  <a:schemeClr val="bg1"/>
                </a:solidFill>
              </a:rPr>
              <a:t> and </a:t>
            </a:r>
            <a:r>
              <a:rPr lang="en-US" sz="1300" b="1" dirty="0">
                <a:solidFill>
                  <a:schemeClr val="bg1"/>
                </a:solidFill>
              </a:rPr>
              <a:t>load balancing</a:t>
            </a:r>
            <a:r>
              <a:rPr lang="en-US" sz="1300" dirty="0">
                <a:solidFill>
                  <a:schemeClr val="bg1"/>
                </a:solidFill>
              </a:rPr>
              <a:t> across servers.</a:t>
            </a:r>
          </a:p>
          <a:p>
            <a:r>
              <a:rPr lang="en-US" sz="1300" b="1" dirty="0">
                <a:solidFill>
                  <a:schemeClr val="bg1"/>
                </a:solidFill>
              </a:rPr>
              <a:t>3. Replication for Reliability</a:t>
            </a:r>
            <a:br>
              <a:rPr lang="en-US" sz="1300" dirty="0">
                <a:solidFill>
                  <a:schemeClr val="bg1"/>
                </a:solidFill>
              </a:rPr>
            </a:br>
            <a:r>
              <a:rPr lang="en-US" sz="1300" dirty="0">
                <a:solidFill>
                  <a:schemeClr val="bg1"/>
                </a:solidFill>
              </a:rPr>
              <a:t>Each partition has replicas across brokers to prevent data loss and support </a:t>
            </a:r>
            <a:r>
              <a:rPr lang="en-US" sz="1300" b="1" dirty="0">
                <a:solidFill>
                  <a:schemeClr val="bg1"/>
                </a:solidFill>
              </a:rPr>
              <a:t>fault-tolerant recovery</a:t>
            </a:r>
            <a:r>
              <a:rPr lang="en-US" sz="1300" dirty="0">
                <a:solidFill>
                  <a:schemeClr val="bg1"/>
                </a:solidFill>
              </a:rPr>
              <a:t> in case of hardware or network failures.</a:t>
            </a:r>
          </a:p>
          <a:p>
            <a:r>
              <a:rPr lang="en-US" sz="1300" b="1" dirty="0">
                <a:solidFill>
                  <a:schemeClr val="bg1"/>
                </a:solidFill>
              </a:rPr>
              <a:t>4. Stream Processing Capability</a:t>
            </a:r>
            <a:br>
              <a:rPr lang="en-US" sz="1300" dirty="0">
                <a:solidFill>
                  <a:schemeClr val="bg1"/>
                </a:solidFill>
              </a:rPr>
            </a:br>
            <a:r>
              <a:rPr lang="en-US" sz="1300" dirty="0">
                <a:solidFill>
                  <a:schemeClr val="bg1"/>
                </a:solidFill>
              </a:rPr>
              <a:t>Kafka Streams API supports filtering, aggregating, and transforming messages in real time, turning raw events into actionable insights.</a:t>
            </a:r>
          </a:p>
          <a:p>
            <a:r>
              <a:rPr lang="en-US" sz="1300" b="1" dirty="0">
                <a:solidFill>
                  <a:schemeClr val="bg1"/>
                </a:solidFill>
              </a:rPr>
              <a:t>5. Seamless Integration</a:t>
            </a:r>
            <a:br>
              <a:rPr lang="en-US" sz="1300" dirty="0">
                <a:solidFill>
                  <a:schemeClr val="bg1"/>
                </a:solidFill>
              </a:rPr>
            </a:br>
            <a:r>
              <a:rPr lang="en-US" sz="1300" dirty="0">
                <a:solidFill>
                  <a:schemeClr val="bg1"/>
                </a:solidFill>
              </a:rPr>
              <a:t>Kafka connects easily with </a:t>
            </a:r>
            <a:r>
              <a:rPr lang="en-US" sz="1300" b="1" dirty="0">
                <a:solidFill>
                  <a:schemeClr val="bg1"/>
                </a:solidFill>
              </a:rPr>
              <a:t>Spark, Flink, and Hadoop ecosystems</a:t>
            </a:r>
            <a:r>
              <a:rPr lang="en-US" sz="1300" dirty="0">
                <a:solidFill>
                  <a:schemeClr val="bg1"/>
                </a:solidFill>
              </a:rPr>
              <a:t>, making it central to </a:t>
            </a:r>
            <a:r>
              <a:rPr lang="en-US" sz="1300" b="1" dirty="0">
                <a:solidFill>
                  <a:schemeClr val="bg1"/>
                </a:solidFill>
              </a:rPr>
              <a:t>real-time analytics and event-driven architectures</a:t>
            </a:r>
            <a:r>
              <a:rPr lang="en-US" sz="1300" dirty="0">
                <a:solidFill>
                  <a:schemeClr val="bg1"/>
                </a:solidFill>
              </a:rPr>
              <a:t>.</a:t>
            </a:r>
          </a:p>
        </p:txBody>
      </p:sp>
    </p:spTree>
    <p:extLst>
      <p:ext uri="{BB962C8B-B14F-4D97-AF65-F5344CB8AC3E}">
        <p14:creationId xmlns:p14="http://schemas.microsoft.com/office/powerpoint/2010/main" val="2244271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3"/>
          <p:cNvSpPr txBox="1">
            <a:spLocks noGrp="1"/>
          </p:cNvSpPr>
          <p:nvPr>
            <p:ph type="title"/>
          </p:nvPr>
        </p:nvSpPr>
        <p:spPr>
          <a:xfrm>
            <a:off x="334225" y="260924"/>
            <a:ext cx="5622600" cy="655500"/>
          </a:xfrm>
          <a:prstGeom prst="rect">
            <a:avLst/>
          </a:prstGeom>
        </p:spPr>
        <p:txBody>
          <a:bodyPr spcFirstLastPara="1" wrap="square" lIns="0" tIns="91425" rIns="91425" bIns="0" anchor="b" anchorCtr="0">
            <a:noAutofit/>
          </a:bodyPr>
          <a:lstStyle/>
          <a:p>
            <a:pPr marL="0" lvl="0" indent="0" algn="l" rtl="0">
              <a:spcBef>
                <a:spcPts val="0"/>
              </a:spcBef>
              <a:spcAft>
                <a:spcPts val="0"/>
              </a:spcAft>
              <a:buNone/>
            </a:pPr>
            <a:r>
              <a:rPr lang="en"/>
              <a:t>Demo Architecture</a:t>
            </a:r>
            <a:endParaRPr/>
          </a:p>
        </p:txBody>
      </p:sp>
      <p:pic>
        <p:nvPicPr>
          <p:cNvPr id="674" name="Google Shape;674;p73"/>
          <p:cNvPicPr preferRelativeResize="0"/>
          <p:nvPr/>
        </p:nvPicPr>
        <p:blipFill>
          <a:blip r:embed="rId3">
            <a:alphaModFix/>
          </a:blip>
          <a:stretch>
            <a:fillRect/>
          </a:stretch>
        </p:blipFill>
        <p:spPr>
          <a:xfrm>
            <a:off x="384025" y="1427825"/>
            <a:ext cx="8346775" cy="29070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 Project timeline/workflow presentation [Style 1] ">
  <a:themeElements>
    <a:clrScheme name="Google Colours">
      <a:dk1>
        <a:srgbClr val="292D3E"/>
      </a:dk1>
      <a:lt1>
        <a:srgbClr val="FFFFFF"/>
      </a:lt1>
      <a:dk2>
        <a:srgbClr val="F1F2DF"/>
      </a:dk2>
      <a:lt2>
        <a:srgbClr val="666666"/>
      </a:lt2>
      <a:accent1>
        <a:srgbClr val="6D31FD"/>
      </a:accent1>
      <a:accent2>
        <a:srgbClr val="066B6B"/>
      </a:accent2>
      <a:accent3>
        <a:srgbClr val="FFDF5F"/>
      </a:accent3>
      <a:accent4>
        <a:srgbClr val="8289FF"/>
      </a:accent4>
      <a:accent5>
        <a:srgbClr val="FF8127"/>
      </a:accent5>
      <a:accent6>
        <a:srgbClr val="CAF38D"/>
      </a:accent6>
      <a:hlink>
        <a:srgbClr val="8289FF"/>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1126</Words>
  <Application>Microsoft Macintosh PowerPoint</Application>
  <PresentationFormat>On-screen Show (16:9)</PresentationFormat>
  <Paragraphs>78</Paragraphs>
  <Slides>16</Slides>
  <Notes>16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Poppins Light</vt:lpstr>
      <vt:lpstr>Arial</vt:lpstr>
      <vt:lpstr>Poppins</vt:lpstr>
      <vt:lpstr>Urbanist</vt:lpstr>
      <vt:lpstr>Poppins SemiBold</vt:lpstr>
      <vt:lpstr>Urbanist Medium</vt:lpstr>
      <vt:lpstr>Simple Light</vt:lpstr>
      <vt:lpstr>[INT] Project timeline/workflow presentation [Style 1] </vt:lpstr>
      <vt:lpstr>Apache Kafka: Powering Real-Time Data Pipelines and Event-Driven Architectures</vt:lpstr>
      <vt:lpstr>Agenda</vt:lpstr>
      <vt:lpstr>Kafka</vt:lpstr>
      <vt:lpstr>Kafka: Who, When and Why?</vt:lpstr>
      <vt:lpstr>Kafka: Who, When and Why?</vt:lpstr>
      <vt:lpstr>Kafka Architecture</vt:lpstr>
      <vt:lpstr>PowerPoint Presentation</vt:lpstr>
      <vt:lpstr>Kafka Techniques &amp; Approaches</vt:lpstr>
      <vt:lpstr>Demo Architecture</vt:lpstr>
      <vt:lpstr>Sample Output</vt:lpstr>
      <vt:lpstr>Sample Output</vt:lpstr>
      <vt:lpstr>Sample Output</vt:lpstr>
      <vt:lpstr>Demo Architecture</vt:lpstr>
      <vt:lpstr>Sample Output</vt:lpstr>
      <vt:lpstr>Sample Output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Jalali, Aryaman</cp:lastModifiedBy>
  <cp:revision>4</cp:revision>
  <dcterms:modified xsi:type="dcterms:W3CDTF">2025-10-31T21:40:46Z</dcterms:modified>
</cp:coreProperties>
</file>